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72" r:id="rId6"/>
    <p:sldId id="261" r:id="rId7"/>
    <p:sldId id="283" r:id="rId8"/>
    <p:sldId id="262" r:id="rId9"/>
    <p:sldId id="263" r:id="rId10"/>
    <p:sldId id="274" r:id="rId11"/>
    <p:sldId id="267" r:id="rId12"/>
    <p:sldId id="281" r:id="rId13"/>
    <p:sldId id="284" r:id="rId14"/>
    <p:sldId id="269" r:id="rId15"/>
    <p:sldId id="276" r:id="rId16"/>
    <p:sldId id="275" r:id="rId17"/>
    <p:sldId id="265" r:id="rId18"/>
    <p:sldId id="279" r:id="rId19"/>
    <p:sldId id="273" r:id="rId20"/>
    <p:sldId id="277" r:id="rId21"/>
    <p:sldId id="280" r:id="rId22"/>
    <p:sldId id="25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2A707-B49E-55C0-00DF-0CDB02527D57}" v="18" dt="2025-11-18T20:06:48.259"/>
    <p1510:client id="{51C7320A-9AA1-49D9-9445-F1A7D24D943D}" v="85" dt="2025-11-19T13:32:21.293"/>
    <p1510:client id="{684C36D7-ADDC-CBBC-4F1F-AE184A9CF1A2}" v="12" dt="2025-11-18T20:57:51.261"/>
    <p1510:client id="{8124B2F9-5D4E-8EBD-56FE-B882F492C283}" v="196" dt="2025-11-19T09:33:19.663"/>
    <p1510:client id="{9093BD46-ED44-2883-F510-C8E048933BD6}" v="67" dt="2025-11-18T20:43:32.443"/>
    <p1510:client id="{92982F89-0A4D-861D-CBAB-48CC6A116097}" v="5" dt="2025-11-19T08:12:59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4D71B3-B7ED-4162-BD3C-A00BC200E6C3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C6CFC3-96E4-408F-964A-2FD3A6B3C94E}" type="pres">
      <dgm:prSet presAssocID="{794D71B3-B7ED-4162-BD3C-A00BC200E6C3}" presName="diagram" presStyleCnt="0">
        <dgm:presLayoutVars>
          <dgm:dir/>
          <dgm:resizeHandles val="exact"/>
        </dgm:presLayoutVars>
      </dgm:prSet>
      <dgm:spPr/>
    </dgm:pt>
  </dgm:ptLst>
  <dgm:cxnLst>
    <dgm:cxn modelId="{B67C16D9-2E83-4590-9AC3-0C2EAF923A08}" type="presOf" srcId="{794D71B3-B7ED-4162-BD3C-A00BC200E6C3}" destId="{67C6CFC3-96E4-408F-964A-2FD3A6B3C94E}" srcOrd="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802E3-3689-4C3D-B127-F81091F4D51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CDDB1-F4ED-44F3-B067-A29C1FAB0AE3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UC01:                create and register DPP</a:t>
          </a:r>
          <a:endParaRPr lang="en-US"/>
        </a:p>
      </dgm:t>
    </dgm:pt>
    <dgm:pt modelId="{8BE32E38-7924-4741-8999-B4B874D1DF17}" type="parTrans" cxnId="{B2F57B7B-7CE1-4140-AD17-855CF140466F}">
      <dgm:prSet/>
      <dgm:spPr/>
      <dgm:t>
        <a:bodyPr/>
        <a:lstStyle/>
        <a:p>
          <a:endParaRPr lang="en-US"/>
        </a:p>
      </dgm:t>
    </dgm:pt>
    <dgm:pt modelId="{C9716C90-C28F-4AE0-A36B-F2222B7FAAF5}" type="sibTrans" cxnId="{B2F57B7B-7CE1-4140-AD17-855CF140466F}">
      <dgm:prSet/>
      <dgm:spPr/>
      <dgm:t>
        <a:bodyPr/>
        <a:lstStyle/>
        <a:p>
          <a:endParaRPr lang="en-US"/>
        </a:p>
      </dgm:t>
    </dgm:pt>
    <dgm:pt modelId="{EB7CEE96-6C65-4A95-A3BE-85F58C21DD24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UC02: read/search</a:t>
          </a:r>
          <a:endParaRPr lang="en-US"/>
        </a:p>
      </dgm:t>
    </dgm:pt>
    <dgm:pt modelId="{55189DEC-918E-46D8-9919-44A087DF08B2}" type="parTrans" cxnId="{4C9FF12A-430E-44AF-8962-978E47EFF93D}">
      <dgm:prSet/>
      <dgm:spPr/>
      <dgm:t>
        <a:bodyPr/>
        <a:lstStyle/>
        <a:p>
          <a:endParaRPr lang="en-US"/>
        </a:p>
      </dgm:t>
    </dgm:pt>
    <dgm:pt modelId="{2413A0A2-FDCD-46BA-B1AC-7805F5283BFC}" type="sibTrans" cxnId="{4C9FF12A-430E-44AF-8962-978E47EFF93D}">
      <dgm:prSet/>
      <dgm:spPr/>
      <dgm:t>
        <a:bodyPr/>
        <a:lstStyle/>
        <a:p>
          <a:endParaRPr lang="en-US"/>
        </a:p>
      </dgm:t>
    </dgm:pt>
    <dgm:pt modelId="{A76F6AD2-B730-4085-8A45-0A5904725D73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UC03:     update DPP</a:t>
          </a:r>
          <a:endParaRPr lang="en-US"/>
        </a:p>
      </dgm:t>
    </dgm:pt>
    <dgm:pt modelId="{C0112760-D712-43E8-9D5D-F07F50A925E3}" type="parTrans" cxnId="{0ED0D3DF-DE7E-4113-B70F-091DD0019BC1}">
      <dgm:prSet/>
      <dgm:spPr/>
      <dgm:t>
        <a:bodyPr/>
        <a:lstStyle/>
        <a:p>
          <a:endParaRPr lang="en-US"/>
        </a:p>
      </dgm:t>
    </dgm:pt>
    <dgm:pt modelId="{A667875A-C2D4-4E7D-BC13-4D13769ABF0F}" type="sibTrans" cxnId="{0ED0D3DF-DE7E-4113-B70F-091DD0019BC1}">
      <dgm:prSet/>
      <dgm:spPr/>
      <dgm:t>
        <a:bodyPr/>
        <a:lstStyle/>
        <a:p>
          <a:endParaRPr lang="en-US"/>
        </a:p>
      </dgm:t>
    </dgm:pt>
    <dgm:pt modelId="{B7602D01-DA77-4BA1-BBCA-A090CCFB1463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UC04:       display DPP information</a:t>
          </a:r>
          <a:endParaRPr lang="en-US"/>
        </a:p>
      </dgm:t>
    </dgm:pt>
    <dgm:pt modelId="{FDC80F35-9FDF-45A9-94B1-D0CF98340922}" type="parTrans" cxnId="{9F835F80-88AB-4CC9-86A0-21EC923680E8}">
      <dgm:prSet/>
      <dgm:spPr/>
      <dgm:t>
        <a:bodyPr/>
        <a:lstStyle/>
        <a:p>
          <a:endParaRPr lang="en-US"/>
        </a:p>
      </dgm:t>
    </dgm:pt>
    <dgm:pt modelId="{1DB95246-FECE-4E47-A374-9D86CB7BF353}" type="sibTrans" cxnId="{9F835F80-88AB-4CC9-86A0-21EC923680E8}">
      <dgm:prSet/>
      <dgm:spPr/>
      <dgm:t>
        <a:bodyPr/>
        <a:lstStyle/>
        <a:p>
          <a:endParaRPr lang="en-US"/>
        </a:p>
      </dgm:t>
    </dgm:pt>
    <dgm:pt modelId="{8F1C1416-8A2E-41E6-B0F5-CA21C2447CF6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UC05: exporting DPPs</a:t>
          </a:r>
          <a:endParaRPr lang="en-US"/>
        </a:p>
      </dgm:t>
    </dgm:pt>
    <dgm:pt modelId="{2B0FEE3F-055B-4D67-975E-4D1B571E5146}" type="parTrans" cxnId="{F673365F-1163-44EC-A318-2198BED122B4}">
      <dgm:prSet/>
      <dgm:spPr/>
      <dgm:t>
        <a:bodyPr/>
        <a:lstStyle/>
        <a:p>
          <a:endParaRPr lang="en-US"/>
        </a:p>
      </dgm:t>
    </dgm:pt>
    <dgm:pt modelId="{2E05926D-34D1-40CB-A3E6-958282237288}" type="sibTrans" cxnId="{F673365F-1163-44EC-A318-2198BED122B4}">
      <dgm:prSet/>
      <dgm:spPr/>
      <dgm:t>
        <a:bodyPr/>
        <a:lstStyle/>
        <a:p>
          <a:endParaRPr lang="en-US"/>
        </a:p>
      </dgm:t>
    </dgm:pt>
    <dgm:pt modelId="{C6C9EC61-3582-45F3-AB30-2A1A6F285DF2}" type="pres">
      <dgm:prSet presAssocID="{177802E3-3689-4C3D-B127-F81091F4D514}" presName="diagram" presStyleCnt="0">
        <dgm:presLayoutVars>
          <dgm:dir/>
          <dgm:resizeHandles val="exact"/>
        </dgm:presLayoutVars>
      </dgm:prSet>
      <dgm:spPr/>
    </dgm:pt>
    <dgm:pt modelId="{864AC05F-EA67-4E6E-B7AF-7EF7A48B1F40}" type="pres">
      <dgm:prSet presAssocID="{AF6CDDB1-F4ED-44F3-B067-A29C1FAB0AE3}" presName="node" presStyleLbl="node1" presStyleIdx="0" presStyleCnt="5">
        <dgm:presLayoutVars>
          <dgm:bulletEnabled val="1"/>
        </dgm:presLayoutVars>
      </dgm:prSet>
      <dgm:spPr/>
    </dgm:pt>
    <dgm:pt modelId="{415C6E36-029F-45B9-8FC2-9EF9F850F5AF}" type="pres">
      <dgm:prSet presAssocID="{C9716C90-C28F-4AE0-A36B-F2222B7FAAF5}" presName="sibTrans" presStyleCnt="0"/>
      <dgm:spPr/>
    </dgm:pt>
    <dgm:pt modelId="{B88B584F-087B-4534-95A6-EABDAB91EAA2}" type="pres">
      <dgm:prSet presAssocID="{EB7CEE96-6C65-4A95-A3BE-85F58C21DD24}" presName="node" presStyleLbl="node1" presStyleIdx="1" presStyleCnt="5">
        <dgm:presLayoutVars>
          <dgm:bulletEnabled val="1"/>
        </dgm:presLayoutVars>
      </dgm:prSet>
      <dgm:spPr/>
    </dgm:pt>
    <dgm:pt modelId="{A7E5D1BB-CFBD-4CFE-BB0E-0FDF90D7BD64}" type="pres">
      <dgm:prSet presAssocID="{2413A0A2-FDCD-46BA-B1AC-7805F5283BFC}" presName="sibTrans" presStyleCnt="0"/>
      <dgm:spPr/>
    </dgm:pt>
    <dgm:pt modelId="{B4F4F660-1F4A-4E20-ADCE-A05204060D96}" type="pres">
      <dgm:prSet presAssocID="{A76F6AD2-B730-4085-8A45-0A5904725D73}" presName="node" presStyleLbl="node1" presStyleIdx="2" presStyleCnt="5">
        <dgm:presLayoutVars>
          <dgm:bulletEnabled val="1"/>
        </dgm:presLayoutVars>
      </dgm:prSet>
      <dgm:spPr/>
    </dgm:pt>
    <dgm:pt modelId="{0D747806-F336-4857-8AEF-4E1524342D72}" type="pres">
      <dgm:prSet presAssocID="{A667875A-C2D4-4E7D-BC13-4D13769ABF0F}" presName="sibTrans" presStyleCnt="0"/>
      <dgm:spPr/>
    </dgm:pt>
    <dgm:pt modelId="{72B70121-7A80-419C-8F04-069679E57725}" type="pres">
      <dgm:prSet presAssocID="{B7602D01-DA77-4BA1-BBCA-A090CCFB1463}" presName="node" presStyleLbl="node1" presStyleIdx="3" presStyleCnt="5">
        <dgm:presLayoutVars>
          <dgm:bulletEnabled val="1"/>
        </dgm:presLayoutVars>
      </dgm:prSet>
      <dgm:spPr/>
    </dgm:pt>
    <dgm:pt modelId="{AE3BF419-66A1-4600-B2D6-6B4BE03C911D}" type="pres">
      <dgm:prSet presAssocID="{1DB95246-FECE-4E47-A374-9D86CB7BF353}" presName="sibTrans" presStyleCnt="0"/>
      <dgm:spPr/>
    </dgm:pt>
    <dgm:pt modelId="{2E75F309-3588-4EF7-9387-9D33C41DC4A0}" type="pres">
      <dgm:prSet presAssocID="{8F1C1416-8A2E-41E6-B0F5-CA21C2447CF6}" presName="node" presStyleLbl="node1" presStyleIdx="4" presStyleCnt="5">
        <dgm:presLayoutVars>
          <dgm:bulletEnabled val="1"/>
        </dgm:presLayoutVars>
      </dgm:prSet>
      <dgm:spPr/>
    </dgm:pt>
  </dgm:ptLst>
  <dgm:cxnLst>
    <dgm:cxn modelId="{56A14923-247D-4BE1-AC24-6FFF2D4773CD}" type="presOf" srcId="{A76F6AD2-B730-4085-8A45-0A5904725D73}" destId="{B4F4F660-1F4A-4E20-ADCE-A05204060D96}" srcOrd="0" destOrd="0" presId="urn:microsoft.com/office/officeart/2005/8/layout/default"/>
    <dgm:cxn modelId="{4C9FF12A-430E-44AF-8962-978E47EFF93D}" srcId="{177802E3-3689-4C3D-B127-F81091F4D514}" destId="{EB7CEE96-6C65-4A95-A3BE-85F58C21DD24}" srcOrd="1" destOrd="0" parTransId="{55189DEC-918E-46D8-9919-44A087DF08B2}" sibTransId="{2413A0A2-FDCD-46BA-B1AC-7805F5283BFC}"/>
    <dgm:cxn modelId="{02591C36-A6DC-46C9-9752-51F6273FFA6C}" type="presOf" srcId="{8F1C1416-8A2E-41E6-B0F5-CA21C2447CF6}" destId="{2E75F309-3588-4EF7-9387-9D33C41DC4A0}" srcOrd="0" destOrd="0" presId="urn:microsoft.com/office/officeart/2005/8/layout/default"/>
    <dgm:cxn modelId="{85B7A23D-2441-4540-9BDD-FBB7BB78D3D1}" type="presOf" srcId="{B7602D01-DA77-4BA1-BBCA-A090CCFB1463}" destId="{72B70121-7A80-419C-8F04-069679E57725}" srcOrd="0" destOrd="0" presId="urn:microsoft.com/office/officeart/2005/8/layout/default"/>
    <dgm:cxn modelId="{F673365F-1163-44EC-A318-2198BED122B4}" srcId="{177802E3-3689-4C3D-B127-F81091F4D514}" destId="{8F1C1416-8A2E-41E6-B0F5-CA21C2447CF6}" srcOrd="4" destOrd="0" parTransId="{2B0FEE3F-055B-4D67-975E-4D1B571E5146}" sibTransId="{2E05926D-34D1-40CB-A3E6-958282237288}"/>
    <dgm:cxn modelId="{F71F3E71-11D4-40D3-B047-1BF8FF7E8E44}" type="presOf" srcId="{EB7CEE96-6C65-4A95-A3BE-85F58C21DD24}" destId="{B88B584F-087B-4534-95A6-EABDAB91EAA2}" srcOrd="0" destOrd="0" presId="urn:microsoft.com/office/officeart/2005/8/layout/default"/>
    <dgm:cxn modelId="{B2F57B7B-7CE1-4140-AD17-855CF140466F}" srcId="{177802E3-3689-4C3D-B127-F81091F4D514}" destId="{AF6CDDB1-F4ED-44F3-B067-A29C1FAB0AE3}" srcOrd="0" destOrd="0" parTransId="{8BE32E38-7924-4741-8999-B4B874D1DF17}" sibTransId="{C9716C90-C28F-4AE0-A36B-F2222B7FAAF5}"/>
    <dgm:cxn modelId="{9F835F80-88AB-4CC9-86A0-21EC923680E8}" srcId="{177802E3-3689-4C3D-B127-F81091F4D514}" destId="{B7602D01-DA77-4BA1-BBCA-A090CCFB1463}" srcOrd="3" destOrd="0" parTransId="{FDC80F35-9FDF-45A9-94B1-D0CF98340922}" sibTransId="{1DB95246-FECE-4E47-A374-9D86CB7BF353}"/>
    <dgm:cxn modelId="{F1D2EAA7-D8C6-4ED1-8AEE-8F670308D745}" type="presOf" srcId="{AF6CDDB1-F4ED-44F3-B067-A29C1FAB0AE3}" destId="{864AC05F-EA67-4E6E-B7AF-7EF7A48B1F40}" srcOrd="0" destOrd="0" presId="urn:microsoft.com/office/officeart/2005/8/layout/default"/>
    <dgm:cxn modelId="{0ED0D3DF-DE7E-4113-B70F-091DD0019BC1}" srcId="{177802E3-3689-4C3D-B127-F81091F4D514}" destId="{A76F6AD2-B730-4085-8A45-0A5904725D73}" srcOrd="2" destOrd="0" parTransId="{C0112760-D712-43E8-9D5D-F07F50A925E3}" sibTransId="{A667875A-C2D4-4E7D-BC13-4D13769ABF0F}"/>
    <dgm:cxn modelId="{C19EF5F3-28C8-4558-9514-4679130B1C1D}" type="presOf" srcId="{177802E3-3689-4C3D-B127-F81091F4D514}" destId="{C6C9EC61-3582-45F3-AB30-2A1A6F285DF2}" srcOrd="0" destOrd="0" presId="urn:microsoft.com/office/officeart/2005/8/layout/default"/>
    <dgm:cxn modelId="{12BAF303-DEAB-48CB-AA2F-8CC0EA6D9C63}" type="presParOf" srcId="{C6C9EC61-3582-45F3-AB30-2A1A6F285DF2}" destId="{864AC05F-EA67-4E6E-B7AF-7EF7A48B1F40}" srcOrd="0" destOrd="0" presId="urn:microsoft.com/office/officeart/2005/8/layout/default"/>
    <dgm:cxn modelId="{1F48D009-0BE0-4526-BB6C-3C04F4CD7D84}" type="presParOf" srcId="{C6C9EC61-3582-45F3-AB30-2A1A6F285DF2}" destId="{415C6E36-029F-45B9-8FC2-9EF9F850F5AF}" srcOrd="1" destOrd="0" presId="urn:microsoft.com/office/officeart/2005/8/layout/default"/>
    <dgm:cxn modelId="{D0D73011-836A-40AB-B3C7-8F7CBB970090}" type="presParOf" srcId="{C6C9EC61-3582-45F3-AB30-2A1A6F285DF2}" destId="{B88B584F-087B-4534-95A6-EABDAB91EAA2}" srcOrd="2" destOrd="0" presId="urn:microsoft.com/office/officeart/2005/8/layout/default"/>
    <dgm:cxn modelId="{5A4F7F2F-70DE-4EDE-B5AF-44D00FC7FBC8}" type="presParOf" srcId="{C6C9EC61-3582-45F3-AB30-2A1A6F285DF2}" destId="{A7E5D1BB-CFBD-4CFE-BB0E-0FDF90D7BD64}" srcOrd="3" destOrd="0" presId="urn:microsoft.com/office/officeart/2005/8/layout/default"/>
    <dgm:cxn modelId="{EC1C28DB-4352-47E7-AD5C-93B9B7C9672A}" type="presParOf" srcId="{C6C9EC61-3582-45F3-AB30-2A1A6F285DF2}" destId="{B4F4F660-1F4A-4E20-ADCE-A05204060D96}" srcOrd="4" destOrd="0" presId="urn:microsoft.com/office/officeart/2005/8/layout/default"/>
    <dgm:cxn modelId="{B90B9729-2844-494E-9418-FA25FA0B6620}" type="presParOf" srcId="{C6C9EC61-3582-45F3-AB30-2A1A6F285DF2}" destId="{0D747806-F336-4857-8AEF-4E1524342D72}" srcOrd="5" destOrd="0" presId="urn:microsoft.com/office/officeart/2005/8/layout/default"/>
    <dgm:cxn modelId="{D2BEF416-0587-404C-BE43-9E63B6FF2AD1}" type="presParOf" srcId="{C6C9EC61-3582-45F3-AB30-2A1A6F285DF2}" destId="{72B70121-7A80-419C-8F04-069679E57725}" srcOrd="6" destOrd="0" presId="urn:microsoft.com/office/officeart/2005/8/layout/default"/>
    <dgm:cxn modelId="{F48077EC-7A21-42EF-9E6B-A2D10B66E0C5}" type="presParOf" srcId="{C6C9EC61-3582-45F3-AB30-2A1A6F285DF2}" destId="{AE3BF419-66A1-4600-B2D6-6B4BE03C911D}" srcOrd="7" destOrd="0" presId="urn:microsoft.com/office/officeart/2005/8/layout/default"/>
    <dgm:cxn modelId="{59BD59A9-EFC6-4BD8-8039-75BD299E1102}" type="presParOf" srcId="{C6C9EC61-3582-45F3-AB30-2A1A6F285DF2}" destId="{2E75F309-3588-4EF7-9387-9D33C41DC4A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38C17F-C01D-A34C-888D-568666C86337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6265486-C575-394A-B309-12F738042CA7}">
      <dgm:prSet phldrT="[Text]"/>
      <dgm:spPr/>
      <dgm:t>
        <a:bodyPr/>
        <a:lstStyle/>
        <a:p>
          <a:r>
            <a:rPr lang="de-DE"/>
            <a:t>Erstellen</a:t>
          </a:r>
        </a:p>
      </dgm:t>
    </dgm:pt>
    <dgm:pt modelId="{5ACAC5E3-FB37-B746-AE17-3B00246CA712}" type="parTrans" cxnId="{96FD122A-5B0A-EE4A-8CAD-49D13DAA0E6E}">
      <dgm:prSet/>
      <dgm:spPr/>
      <dgm:t>
        <a:bodyPr/>
        <a:lstStyle/>
        <a:p>
          <a:endParaRPr lang="de-DE"/>
        </a:p>
      </dgm:t>
    </dgm:pt>
    <dgm:pt modelId="{12B5290E-BC08-BB42-8D63-CB2A36B50BD9}" type="sibTrans" cxnId="{96FD122A-5B0A-EE4A-8CAD-49D13DAA0E6E}">
      <dgm:prSet/>
      <dgm:spPr/>
      <dgm:t>
        <a:bodyPr/>
        <a:lstStyle/>
        <a:p>
          <a:endParaRPr lang="de-DE"/>
        </a:p>
      </dgm:t>
    </dgm:pt>
    <dgm:pt modelId="{75FDC16F-AF66-0944-AC54-BB6068215AE4}">
      <dgm:prSet phldrT="[Text]"/>
      <dgm:spPr/>
      <dgm:t>
        <a:bodyPr/>
        <a:lstStyle/>
        <a:p>
          <a:r>
            <a:rPr lang="de-DE"/>
            <a:t>FR-BE-01</a:t>
          </a:r>
        </a:p>
      </dgm:t>
    </dgm:pt>
    <dgm:pt modelId="{AEE90AC1-20CB-D245-BB37-CC3EF8B0C032}" type="parTrans" cxnId="{0218044D-BE5C-5A47-9E72-C1B3399DCA9E}">
      <dgm:prSet/>
      <dgm:spPr/>
      <dgm:t>
        <a:bodyPr/>
        <a:lstStyle/>
        <a:p>
          <a:endParaRPr lang="de-DE"/>
        </a:p>
      </dgm:t>
    </dgm:pt>
    <dgm:pt modelId="{51B916F0-9A4A-7F45-A61C-892FF87A6C70}" type="sibTrans" cxnId="{0218044D-BE5C-5A47-9E72-C1B3399DCA9E}">
      <dgm:prSet/>
      <dgm:spPr/>
      <dgm:t>
        <a:bodyPr/>
        <a:lstStyle/>
        <a:p>
          <a:endParaRPr lang="de-DE"/>
        </a:p>
      </dgm:t>
    </dgm:pt>
    <dgm:pt modelId="{84B69A8E-D387-1E44-B476-CA1DE1BFBFFB}">
      <dgm:prSet phldrT="[Text]"/>
      <dgm:spPr/>
      <dgm:t>
        <a:bodyPr/>
        <a:lstStyle/>
        <a:p>
          <a:r>
            <a:rPr lang="de-DE"/>
            <a:t>Löschen</a:t>
          </a:r>
        </a:p>
      </dgm:t>
    </dgm:pt>
    <dgm:pt modelId="{DFAE3367-C40E-0F41-B9B6-89966383EE98}" type="parTrans" cxnId="{5F3ABFDE-77C2-0341-8075-326CC91172DE}">
      <dgm:prSet/>
      <dgm:spPr/>
      <dgm:t>
        <a:bodyPr/>
        <a:lstStyle/>
        <a:p>
          <a:endParaRPr lang="de-DE"/>
        </a:p>
      </dgm:t>
    </dgm:pt>
    <dgm:pt modelId="{E3F65A75-341C-D843-B8D6-0D88B441C0E4}" type="sibTrans" cxnId="{5F3ABFDE-77C2-0341-8075-326CC91172DE}">
      <dgm:prSet/>
      <dgm:spPr/>
      <dgm:t>
        <a:bodyPr/>
        <a:lstStyle/>
        <a:p>
          <a:endParaRPr lang="de-DE"/>
        </a:p>
      </dgm:t>
    </dgm:pt>
    <dgm:pt modelId="{E2D4063B-296A-4C43-977C-72A41EFF4A58}">
      <dgm:prSet phldrT="[Text]"/>
      <dgm:spPr/>
      <dgm:t>
        <a:bodyPr/>
        <a:lstStyle/>
        <a:p>
          <a:r>
            <a:rPr lang="de-DE"/>
            <a:t>FR-BE-04</a:t>
          </a:r>
        </a:p>
      </dgm:t>
    </dgm:pt>
    <dgm:pt modelId="{A904FA17-8153-2249-B324-B129E198B19C}" type="parTrans" cxnId="{FE130E24-A4A8-164B-9522-2984F6DA63E8}">
      <dgm:prSet/>
      <dgm:spPr/>
      <dgm:t>
        <a:bodyPr/>
        <a:lstStyle/>
        <a:p>
          <a:endParaRPr lang="de-DE"/>
        </a:p>
      </dgm:t>
    </dgm:pt>
    <dgm:pt modelId="{F8940F7C-6672-5E43-8057-70111BCF460D}" type="sibTrans" cxnId="{FE130E24-A4A8-164B-9522-2984F6DA63E8}">
      <dgm:prSet/>
      <dgm:spPr/>
      <dgm:t>
        <a:bodyPr/>
        <a:lstStyle/>
        <a:p>
          <a:endParaRPr lang="de-DE"/>
        </a:p>
      </dgm:t>
    </dgm:pt>
    <dgm:pt modelId="{4F394EB0-F2BA-F44E-848A-E37F8F09F49B}">
      <dgm:prSet phldrT="[Text]"/>
      <dgm:spPr/>
      <dgm:t>
        <a:bodyPr/>
        <a:lstStyle/>
        <a:p>
          <a:r>
            <a:rPr lang="de-DE"/>
            <a:t>Abrufen</a:t>
          </a:r>
        </a:p>
      </dgm:t>
    </dgm:pt>
    <dgm:pt modelId="{B8A093E4-4BD0-4343-8F3A-0EC1FCE89B7A}" type="parTrans" cxnId="{B98A0850-C02C-B048-BAA0-F638B66B9C5C}">
      <dgm:prSet/>
      <dgm:spPr/>
      <dgm:t>
        <a:bodyPr/>
        <a:lstStyle/>
        <a:p>
          <a:endParaRPr lang="de-DE"/>
        </a:p>
      </dgm:t>
    </dgm:pt>
    <dgm:pt modelId="{2C9A2851-CD16-4540-AA59-C876BE329CC5}" type="sibTrans" cxnId="{B98A0850-C02C-B048-BAA0-F638B66B9C5C}">
      <dgm:prSet/>
      <dgm:spPr/>
      <dgm:t>
        <a:bodyPr/>
        <a:lstStyle/>
        <a:p>
          <a:endParaRPr lang="de-DE"/>
        </a:p>
      </dgm:t>
    </dgm:pt>
    <dgm:pt modelId="{7F8D009D-FA05-4A45-BB95-55423D48559E}">
      <dgm:prSet phldrT="[Text]"/>
      <dgm:spPr/>
      <dgm:t>
        <a:bodyPr/>
        <a:lstStyle/>
        <a:p>
          <a:r>
            <a:rPr lang="de-DE"/>
            <a:t>FR-BE-02</a:t>
          </a:r>
        </a:p>
      </dgm:t>
    </dgm:pt>
    <dgm:pt modelId="{EB628934-6B0A-5E4A-B84B-5C02BF8E5EB5}" type="parTrans" cxnId="{3682E245-043B-0842-BF78-1E31E924EB59}">
      <dgm:prSet/>
      <dgm:spPr/>
      <dgm:t>
        <a:bodyPr/>
        <a:lstStyle/>
        <a:p>
          <a:endParaRPr lang="de-DE"/>
        </a:p>
      </dgm:t>
    </dgm:pt>
    <dgm:pt modelId="{7B2D55C1-0599-F347-9F26-EB3CBD00A765}" type="sibTrans" cxnId="{3682E245-043B-0842-BF78-1E31E924EB59}">
      <dgm:prSet/>
      <dgm:spPr/>
      <dgm:t>
        <a:bodyPr/>
        <a:lstStyle/>
        <a:p>
          <a:endParaRPr lang="de-DE"/>
        </a:p>
      </dgm:t>
    </dgm:pt>
    <dgm:pt modelId="{DE33AF2A-2EE0-DF49-B767-8B3F3762A8F1}">
      <dgm:prSet phldrT="[Text]"/>
      <dgm:spPr/>
      <dgm:t>
        <a:bodyPr/>
        <a:lstStyle/>
        <a:p>
          <a:r>
            <a:rPr lang="de-DE"/>
            <a:t>Aktualisieren</a:t>
          </a:r>
        </a:p>
      </dgm:t>
    </dgm:pt>
    <dgm:pt modelId="{A8506AEB-540D-9442-8FCF-9A3A94860504}" type="parTrans" cxnId="{29AD1D10-8FA6-174F-A942-1DF2D0D1E693}">
      <dgm:prSet/>
      <dgm:spPr/>
      <dgm:t>
        <a:bodyPr/>
        <a:lstStyle/>
        <a:p>
          <a:endParaRPr lang="de-DE"/>
        </a:p>
      </dgm:t>
    </dgm:pt>
    <dgm:pt modelId="{B0C7CF37-80D9-FB4C-92D9-E7B8B4DDE43C}" type="sibTrans" cxnId="{29AD1D10-8FA6-174F-A942-1DF2D0D1E693}">
      <dgm:prSet/>
      <dgm:spPr/>
      <dgm:t>
        <a:bodyPr/>
        <a:lstStyle/>
        <a:p>
          <a:endParaRPr lang="de-DE"/>
        </a:p>
      </dgm:t>
    </dgm:pt>
    <dgm:pt modelId="{BD104DE4-416C-2545-8F82-119F9D0A0F99}">
      <dgm:prSet phldrT="[Text]"/>
      <dgm:spPr/>
      <dgm:t>
        <a:bodyPr/>
        <a:lstStyle/>
        <a:p>
          <a:r>
            <a:rPr lang="de-DE"/>
            <a:t>FR-BE-03</a:t>
          </a:r>
        </a:p>
      </dgm:t>
    </dgm:pt>
    <dgm:pt modelId="{47E47ABC-588E-4A4A-90AE-8EC44BC27583}" type="parTrans" cxnId="{710ACDD1-8AC0-B14E-8979-E51C8ADF6F8F}">
      <dgm:prSet/>
      <dgm:spPr/>
      <dgm:t>
        <a:bodyPr/>
        <a:lstStyle/>
        <a:p>
          <a:endParaRPr lang="de-DE"/>
        </a:p>
      </dgm:t>
    </dgm:pt>
    <dgm:pt modelId="{98502691-649B-7E44-8661-297DBD0139E2}" type="sibTrans" cxnId="{710ACDD1-8AC0-B14E-8979-E51C8ADF6F8F}">
      <dgm:prSet/>
      <dgm:spPr/>
      <dgm:t>
        <a:bodyPr/>
        <a:lstStyle/>
        <a:p>
          <a:endParaRPr lang="de-DE"/>
        </a:p>
      </dgm:t>
    </dgm:pt>
    <dgm:pt modelId="{700CF937-D0B5-F04F-B512-FE949A8520C9}">
      <dgm:prSet phldrT="[Text]"/>
      <dgm:spPr/>
      <dgm:t>
        <a:bodyPr/>
        <a:lstStyle/>
        <a:p>
          <a:r>
            <a:rPr lang="de-DE"/>
            <a:t>FR-BE-05</a:t>
          </a:r>
        </a:p>
      </dgm:t>
    </dgm:pt>
    <dgm:pt modelId="{7FEB8484-C6F1-364F-8A31-1A8DE8BD7DE5}" type="parTrans" cxnId="{13BE368E-E502-7844-BE7C-37C0BD835DD4}">
      <dgm:prSet/>
      <dgm:spPr/>
      <dgm:t>
        <a:bodyPr/>
        <a:lstStyle/>
        <a:p>
          <a:endParaRPr lang="de-DE"/>
        </a:p>
      </dgm:t>
    </dgm:pt>
    <dgm:pt modelId="{F5FB25B4-8357-5D4B-89B3-7C560B30B080}" type="sibTrans" cxnId="{13BE368E-E502-7844-BE7C-37C0BD835DD4}">
      <dgm:prSet/>
      <dgm:spPr/>
      <dgm:t>
        <a:bodyPr/>
        <a:lstStyle/>
        <a:p>
          <a:endParaRPr lang="de-DE"/>
        </a:p>
      </dgm:t>
    </dgm:pt>
    <dgm:pt modelId="{2EF9A15D-6F0F-9043-95FD-4BCF836ADB9B}">
      <dgm:prSet phldrT="[Text]"/>
      <dgm:spPr/>
      <dgm:t>
        <a:bodyPr/>
        <a:lstStyle/>
        <a:p>
          <a:r>
            <a:rPr lang="de-DE"/>
            <a:t>FR-BE-06</a:t>
          </a:r>
        </a:p>
      </dgm:t>
    </dgm:pt>
    <dgm:pt modelId="{90809F25-6C95-5640-8914-0792EF4B5166}" type="parTrans" cxnId="{8A1B470E-40AE-304E-AE35-6A45F6239C0B}">
      <dgm:prSet/>
      <dgm:spPr/>
      <dgm:t>
        <a:bodyPr/>
        <a:lstStyle/>
        <a:p>
          <a:endParaRPr lang="de-DE"/>
        </a:p>
      </dgm:t>
    </dgm:pt>
    <dgm:pt modelId="{6ACCEDB1-C19E-3142-87C4-2F1C9E171D57}" type="sibTrans" cxnId="{8A1B470E-40AE-304E-AE35-6A45F6239C0B}">
      <dgm:prSet/>
      <dgm:spPr/>
      <dgm:t>
        <a:bodyPr/>
        <a:lstStyle/>
        <a:p>
          <a:endParaRPr lang="de-DE"/>
        </a:p>
      </dgm:t>
    </dgm:pt>
    <dgm:pt modelId="{AF295B4D-D64B-FD4C-8315-359020F5C0FE}" type="pres">
      <dgm:prSet presAssocID="{5038C17F-C01D-A34C-888D-568666C8633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5209FF88-066C-264C-9304-5FAA3E9F60DF}" type="pres">
      <dgm:prSet presAssocID="{5038C17F-C01D-A34C-888D-568666C86337}" presName="children" presStyleCnt="0"/>
      <dgm:spPr/>
    </dgm:pt>
    <dgm:pt modelId="{D59F770A-B0B0-C04C-88E6-E5CEAB64323A}" type="pres">
      <dgm:prSet presAssocID="{5038C17F-C01D-A34C-888D-568666C86337}" presName="child1group" presStyleCnt="0"/>
      <dgm:spPr/>
    </dgm:pt>
    <dgm:pt modelId="{DDD3E9A6-ED91-2C4D-ADC3-110432300D24}" type="pres">
      <dgm:prSet presAssocID="{5038C17F-C01D-A34C-888D-568666C86337}" presName="child1" presStyleLbl="bgAcc1" presStyleIdx="0" presStyleCnt="4"/>
      <dgm:spPr/>
    </dgm:pt>
    <dgm:pt modelId="{D7C22BC7-8EB0-D04C-B223-8E769E9DC44F}" type="pres">
      <dgm:prSet presAssocID="{5038C17F-C01D-A34C-888D-568666C86337}" presName="child1Text" presStyleLbl="bgAcc1" presStyleIdx="0" presStyleCnt="4">
        <dgm:presLayoutVars>
          <dgm:bulletEnabled val="1"/>
        </dgm:presLayoutVars>
      </dgm:prSet>
      <dgm:spPr/>
    </dgm:pt>
    <dgm:pt modelId="{E9E5549E-873E-1B4E-AE91-E7ABE546445E}" type="pres">
      <dgm:prSet presAssocID="{5038C17F-C01D-A34C-888D-568666C86337}" presName="child2group" presStyleCnt="0"/>
      <dgm:spPr/>
    </dgm:pt>
    <dgm:pt modelId="{E382E54D-4408-5549-B4E7-291B0A6589F3}" type="pres">
      <dgm:prSet presAssocID="{5038C17F-C01D-A34C-888D-568666C86337}" presName="child2" presStyleLbl="bgAcc1" presStyleIdx="1" presStyleCnt="4"/>
      <dgm:spPr/>
    </dgm:pt>
    <dgm:pt modelId="{69908CB3-F6E9-7C4D-8469-0F32343765EC}" type="pres">
      <dgm:prSet presAssocID="{5038C17F-C01D-A34C-888D-568666C86337}" presName="child2Text" presStyleLbl="bgAcc1" presStyleIdx="1" presStyleCnt="4">
        <dgm:presLayoutVars>
          <dgm:bulletEnabled val="1"/>
        </dgm:presLayoutVars>
      </dgm:prSet>
      <dgm:spPr/>
    </dgm:pt>
    <dgm:pt modelId="{211234A4-F1CA-824D-B537-74CCA531BB57}" type="pres">
      <dgm:prSet presAssocID="{5038C17F-C01D-A34C-888D-568666C86337}" presName="child3group" presStyleCnt="0"/>
      <dgm:spPr/>
    </dgm:pt>
    <dgm:pt modelId="{128589AA-4CD9-614D-889B-C9074D31607A}" type="pres">
      <dgm:prSet presAssocID="{5038C17F-C01D-A34C-888D-568666C86337}" presName="child3" presStyleLbl="bgAcc1" presStyleIdx="2" presStyleCnt="4"/>
      <dgm:spPr/>
    </dgm:pt>
    <dgm:pt modelId="{36B47370-A298-9D45-A4D5-FCEBF3A6792A}" type="pres">
      <dgm:prSet presAssocID="{5038C17F-C01D-A34C-888D-568666C86337}" presName="child3Text" presStyleLbl="bgAcc1" presStyleIdx="2" presStyleCnt="4">
        <dgm:presLayoutVars>
          <dgm:bulletEnabled val="1"/>
        </dgm:presLayoutVars>
      </dgm:prSet>
      <dgm:spPr/>
    </dgm:pt>
    <dgm:pt modelId="{AD655784-0A14-6A45-A974-847DF1807A53}" type="pres">
      <dgm:prSet presAssocID="{5038C17F-C01D-A34C-888D-568666C86337}" presName="child4group" presStyleCnt="0"/>
      <dgm:spPr/>
    </dgm:pt>
    <dgm:pt modelId="{AB5F1D35-DFC9-C940-8A97-B4104688A628}" type="pres">
      <dgm:prSet presAssocID="{5038C17F-C01D-A34C-888D-568666C86337}" presName="child4" presStyleLbl="bgAcc1" presStyleIdx="3" presStyleCnt="4"/>
      <dgm:spPr/>
    </dgm:pt>
    <dgm:pt modelId="{E1B16087-8F47-DB49-9D95-E7F8472BF691}" type="pres">
      <dgm:prSet presAssocID="{5038C17F-C01D-A34C-888D-568666C86337}" presName="child4Text" presStyleLbl="bgAcc1" presStyleIdx="3" presStyleCnt="4">
        <dgm:presLayoutVars>
          <dgm:bulletEnabled val="1"/>
        </dgm:presLayoutVars>
      </dgm:prSet>
      <dgm:spPr/>
    </dgm:pt>
    <dgm:pt modelId="{EE1AF418-DDD1-A34A-831F-EC5AD45CF219}" type="pres">
      <dgm:prSet presAssocID="{5038C17F-C01D-A34C-888D-568666C86337}" presName="childPlaceholder" presStyleCnt="0"/>
      <dgm:spPr/>
    </dgm:pt>
    <dgm:pt modelId="{032F7613-CE05-6B4B-8587-53C20ED3BF40}" type="pres">
      <dgm:prSet presAssocID="{5038C17F-C01D-A34C-888D-568666C86337}" presName="circle" presStyleCnt="0"/>
      <dgm:spPr/>
    </dgm:pt>
    <dgm:pt modelId="{DB03F339-CFD2-6747-AD5F-5D41D98B327C}" type="pres">
      <dgm:prSet presAssocID="{5038C17F-C01D-A34C-888D-568666C8633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7C76361-4588-AC41-9B98-B0AA315F4540}" type="pres">
      <dgm:prSet presAssocID="{5038C17F-C01D-A34C-888D-568666C8633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623C40E-E663-2F49-B7AB-DE58AAEA4640}" type="pres">
      <dgm:prSet presAssocID="{5038C17F-C01D-A34C-888D-568666C8633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83D81F5-CCA6-814C-98CD-EEAAF00D4368}" type="pres">
      <dgm:prSet presAssocID="{5038C17F-C01D-A34C-888D-568666C8633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88DD8A3-EB85-644B-A784-389C06C4ABCC}" type="pres">
      <dgm:prSet presAssocID="{5038C17F-C01D-A34C-888D-568666C86337}" presName="quadrantPlaceholder" presStyleCnt="0"/>
      <dgm:spPr/>
    </dgm:pt>
    <dgm:pt modelId="{12307E60-D951-C84A-808E-65143334E557}" type="pres">
      <dgm:prSet presAssocID="{5038C17F-C01D-A34C-888D-568666C86337}" presName="center1" presStyleLbl="fgShp" presStyleIdx="0" presStyleCnt="2"/>
      <dgm:spPr/>
    </dgm:pt>
    <dgm:pt modelId="{A988AC97-B352-8742-B68F-1773BC4D5744}" type="pres">
      <dgm:prSet presAssocID="{5038C17F-C01D-A34C-888D-568666C86337}" presName="center2" presStyleLbl="fgShp" presStyleIdx="1" presStyleCnt="2"/>
      <dgm:spPr/>
    </dgm:pt>
  </dgm:ptLst>
  <dgm:cxnLst>
    <dgm:cxn modelId="{F96C2F02-9D40-F84F-B994-C0986B53CB23}" type="presOf" srcId="{7F8D009D-FA05-4A45-BB95-55423D48559E}" destId="{36B47370-A298-9D45-A4D5-FCEBF3A6792A}" srcOrd="1" destOrd="0" presId="urn:microsoft.com/office/officeart/2005/8/layout/cycle4"/>
    <dgm:cxn modelId="{8A1B470E-40AE-304E-AE35-6A45F6239C0B}" srcId="{4F394EB0-F2BA-F44E-848A-E37F8F09F49B}" destId="{2EF9A15D-6F0F-9043-95FD-4BCF836ADB9B}" srcOrd="2" destOrd="0" parTransId="{90809F25-6C95-5640-8914-0792EF4B5166}" sibTransId="{6ACCEDB1-C19E-3142-87C4-2F1C9E171D57}"/>
    <dgm:cxn modelId="{29AD1D10-8FA6-174F-A942-1DF2D0D1E693}" srcId="{5038C17F-C01D-A34C-888D-568666C86337}" destId="{DE33AF2A-2EE0-DF49-B767-8B3F3762A8F1}" srcOrd="3" destOrd="0" parTransId="{A8506AEB-540D-9442-8FCF-9A3A94860504}" sibTransId="{B0C7CF37-80D9-FB4C-92D9-E7B8B4DDE43C}"/>
    <dgm:cxn modelId="{23DC2E22-ADAB-7347-9383-F2AE8C48FAE1}" type="presOf" srcId="{84B69A8E-D387-1E44-B476-CA1DE1BFBFFB}" destId="{47C76361-4588-AC41-9B98-B0AA315F4540}" srcOrd="0" destOrd="0" presId="urn:microsoft.com/office/officeart/2005/8/layout/cycle4"/>
    <dgm:cxn modelId="{FE130E24-A4A8-164B-9522-2984F6DA63E8}" srcId="{84B69A8E-D387-1E44-B476-CA1DE1BFBFFB}" destId="{E2D4063B-296A-4C43-977C-72A41EFF4A58}" srcOrd="0" destOrd="0" parTransId="{A904FA17-8153-2249-B324-B129E198B19C}" sibTransId="{F8940F7C-6672-5E43-8057-70111BCF460D}"/>
    <dgm:cxn modelId="{96FD122A-5B0A-EE4A-8CAD-49D13DAA0E6E}" srcId="{5038C17F-C01D-A34C-888D-568666C86337}" destId="{C6265486-C575-394A-B309-12F738042CA7}" srcOrd="0" destOrd="0" parTransId="{5ACAC5E3-FB37-B746-AE17-3B00246CA712}" sibTransId="{12B5290E-BC08-BB42-8D63-CB2A36B50BD9}"/>
    <dgm:cxn modelId="{B2A5452D-CE21-D246-9DE6-E45D7261A201}" type="presOf" srcId="{75FDC16F-AF66-0944-AC54-BB6068215AE4}" destId="{D7C22BC7-8EB0-D04C-B223-8E769E9DC44F}" srcOrd="1" destOrd="0" presId="urn:microsoft.com/office/officeart/2005/8/layout/cycle4"/>
    <dgm:cxn modelId="{8E1CDE34-6DF9-8548-AEB3-1B9AE1776FF4}" type="presOf" srcId="{BD104DE4-416C-2545-8F82-119F9D0A0F99}" destId="{E1B16087-8F47-DB49-9D95-E7F8472BF691}" srcOrd="1" destOrd="0" presId="urn:microsoft.com/office/officeart/2005/8/layout/cycle4"/>
    <dgm:cxn modelId="{3682E245-043B-0842-BF78-1E31E924EB59}" srcId="{4F394EB0-F2BA-F44E-848A-E37F8F09F49B}" destId="{7F8D009D-FA05-4A45-BB95-55423D48559E}" srcOrd="0" destOrd="0" parTransId="{EB628934-6B0A-5E4A-B84B-5C02BF8E5EB5}" sibTransId="{7B2D55C1-0599-F347-9F26-EB3CBD00A765}"/>
    <dgm:cxn modelId="{213EEC6C-98A0-7542-9C76-DFD13130F86F}" type="presOf" srcId="{DE33AF2A-2EE0-DF49-B767-8B3F3762A8F1}" destId="{A83D81F5-CCA6-814C-98CD-EEAAF00D4368}" srcOrd="0" destOrd="0" presId="urn:microsoft.com/office/officeart/2005/8/layout/cycle4"/>
    <dgm:cxn modelId="{0218044D-BE5C-5A47-9E72-C1B3399DCA9E}" srcId="{C6265486-C575-394A-B309-12F738042CA7}" destId="{75FDC16F-AF66-0944-AC54-BB6068215AE4}" srcOrd="0" destOrd="0" parTransId="{AEE90AC1-20CB-D245-BB37-CC3EF8B0C032}" sibTransId="{51B916F0-9A4A-7F45-A61C-892FF87A6C70}"/>
    <dgm:cxn modelId="{B98A0850-C02C-B048-BAA0-F638B66B9C5C}" srcId="{5038C17F-C01D-A34C-888D-568666C86337}" destId="{4F394EB0-F2BA-F44E-848A-E37F8F09F49B}" srcOrd="2" destOrd="0" parTransId="{B8A093E4-4BD0-4343-8F3A-0EC1FCE89B7A}" sibTransId="{2C9A2851-CD16-4540-AA59-C876BE329CC5}"/>
    <dgm:cxn modelId="{A3CF0173-3DA3-3D40-AF84-0A08FA880634}" type="presOf" srcId="{2EF9A15D-6F0F-9043-95FD-4BCF836ADB9B}" destId="{128589AA-4CD9-614D-889B-C9074D31607A}" srcOrd="0" destOrd="2" presId="urn:microsoft.com/office/officeart/2005/8/layout/cycle4"/>
    <dgm:cxn modelId="{162B1953-429E-6A43-9449-712E3045D827}" type="presOf" srcId="{C6265486-C575-394A-B309-12F738042CA7}" destId="{DB03F339-CFD2-6747-AD5F-5D41D98B327C}" srcOrd="0" destOrd="0" presId="urn:microsoft.com/office/officeart/2005/8/layout/cycle4"/>
    <dgm:cxn modelId="{E83DCA76-C47D-E54F-B8BD-D19B87F96346}" type="presOf" srcId="{700CF937-D0B5-F04F-B512-FE949A8520C9}" destId="{128589AA-4CD9-614D-889B-C9074D31607A}" srcOrd="0" destOrd="1" presId="urn:microsoft.com/office/officeart/2005/8/layout/cycle4"/>
    <dgm:cxn modelId="{D372FF88-1220-404A-80D4-C5A724B99B3D}" type="presOf" srcId="{75FDC16F-AF66-0944-AC54-BB6068215AE4}" destId="{DDD3E9A6-ED91-2C4D-ADC3-110432300D24}" srcOrd="0" destOrd="0" presId="urn:microsoft.com/office/officeart/2005/8/layout/cycle4"/>
    <dgm:cxn modelId="{13BE368E-E502-7844-BE7C-37C0BD835DD4}" srcId="{4F394EB0-F2BA-F44E-848A-E37F8F09F49B}" destId="{700CF937-D0B5-F04F-B512-FE949A8520C9}" srcOrd="1" destOrd="0" parTransId="{7FEB8484-C6F1-364F-8A31-1A8DE8BD7DE5}" sibTransId="{F5FB25B4-8357-5D4B-89B3-7C560B30B080}"/>
    <dgm:cxn modelId="{725A48A8-436D-EF49-8D42-93FD57BAAD8F}" type="presOf" srcId="{E2D4063B-296A-4C43-977C-72A41EFF4A58}" destId="{E382E54D-4408-5549-B4E7-291B0A6589F3}" srcOrd="0" destOrd="0" presId="urn:microsoft.com/office/officeart/2005/8/layout/cycle4"/>
    <dgm:cxn modelId="{FD0FB5B5-D49E-1A43-AF36-568D0BEE99AE}" type="presOf" srcId="{7F8D009D-FA05-4A45-BB95-55423D48559E}" destId="{128589AA-4CD9-614D-889B-C9074D31607A}" srcOrd="0" destOrd="0" presId="urn:microsoft.com/office/officeart/2005/8/layout/cycle4"/>
    <dgm:cxn modelId="{9729AFC8-D12D-784F-9185-553B6F72C4EC}" type="presOf" srcId="{BD104DE4-416C-2545-8F82-119F9D0A0F99}" destId="{AB5F1D35-DFC9-C940-8A97-B4104688A628}" srcOrd="0" destOrd="0" presId="urn:microsoft.com/office/officeart/2005/8/layout/cycle4"/>
    <dgm:cxn modelId="{710ACDD1-8AC0-B14E-8979-E51C8ADF6F8F}" srcId="{DE33AF2A-2EE0-DF49-B767-8B3F3762A8F1}" destId="{BD104DE4-416C-2545-8F82-119F9D0A0F99}" srcOrd="0" destOrd="0" parTransId="{47E47ABC-588E-4A4A-90AE-8EC44BC27583}" sibTransId="{98502691-649B-7E44-8661-297DBD0139E2}"/>
    <dgm:cxn modelId="{5F3ABFDE-77C2-0341-8075-326CC91172DE}" srcId="{5038C17F-C01D-A34C-888D-568666C86337}" destId="{84B69A8E-D387-1E44-B476-CA1DE1BFBFFB}" srcOrd="1" destOrd="0" parTransId="{DFAE3367-C40E-0F41-B9B6-89966383EE98}" sibTransId="{E3F65A75-341C-D843-B8D6-0D88B441C0E4}"/>
    <dgm:cxn modelId="{9365D5DF-BE14-C14D-AB28-C97397C8777D}" type="presOf" srcId="{5038C17F-C01D-A34C-888D-568666C86337}" destId="{AF295B4D-D64B-FD4C-8315-359020F5C0FE}" srcOrd="0" destOrd="0" presId="urn:microsoft.com/office/officeart/2005/8/layout/cycle4"/>
    <dgm:cxn modelId="{ADBEFEED-7960-224D-AB60-E5DCBBE2C008}" type="presOf" srcId="{E2D4063B-296A-4C43-977C-72A41EFF4A58}" destId="{69908CB3-F6E9-7C4D-8469-0F32343765EC}" srcOrd="1" destOrd="0" presId="urn:microsoft.com/office/officeart/2005/8/layout/cycle4"/>
    <dgm:cxn modelId="{087B6FF3-937D-5544-8821-0EFBBD2FD64C}" type="presOf" srcId="{4F394EB0-F2BA-F44E-848A-E37F8F09F49B}" destId="{5623C40E-E663-2F49-B7AB-DE58AAEA4640}" srcOrd="0" destOrd="0" presId="urn:microsoft.com/office/officeart/2005/8/layout/cycle4"/>
    <dgm:cxn modelId="{E6BD58F7-BBCB-AB4B-9A03-7C74D07B3240}" type="presOf" srcId="{2EF9A15D-6F0F-9043-95FD-4BCF836ADB9B}" destId="{36B47370-A298-9D45-A4D5-FCEBF3A6792A}" srcOrd="1" destOrd="2" presId="urn:microsoft.com/office/officeart/2005/8/layout/cycle4"/>
    <dgm:cxn modelId="{D44B41FE-F871-A347-8BEA-2782EFDC35E0}" type="presOf" srcId="{700CF937-D0B5-F04F-B512-FE949A8520C9}" destId="{36B47370-A298-9D45-A4D5-FCEBF3A6792A}" srcOrd="1" destOrd="1" presId="urn:microsoft.com/office/officeart/2005/8/layout/cycle4"/>
    <dgm:cxn modelId="{A5281A52-AA92-5B44-B8B4-2CD52A845277}" type="presParOf" srcId="{AF295B4D-D64B-FD4C-8315-359020F5C0FE}" destId="{5209FF88-066C-264C-9304-5FAA3E9F60DF}" srcOrd="0" destOrd="0" presId="urn:microsoft.com/office/officeart/2005/8/layout/cycle4"/>
    <dgm:cxn modelId="{7E4FD97B-FD9D-AA4F-A9C0-17C8CD2EC7A0}" type="presParOf" srcId="{5209FF88-066C-264C-9304-5FAA3E9F60DF}" destId="{D59F770A-B0B0-C04C-88E6-E5CEAB64323A}" srcOrd="0" destOrd="0" presId="urn:microsoft.com/office/officeart/2005/8/layout/cycle4"/>
    <dgm:cxn modelId="{5B58BCBA-95A3-4845-871D-1DE53F12622C}" type="presParOf" srcId="{D59F770A-B0B0-C04C-88E6-E5CEAB64323A}" destId="{DDD3E9A6-ED91-2C4D-ADC3-110432300D24}" srcOrd="0" destOrd="0" presId="urn:microsoft.com/office/officeart/2005/8/layout/cycle4"/>
    <dgm:cxn modelId="{F74EA71E-0707-5541-8D9D-C607CD862D88}" type="presParOf" srcId="{D59F770A-B0B0-C04C-88E6-E5CEAB64323A}" destId="{D7C22BC7-8EB0-D04C-B223-8E769E9DC44F}" srcOrd="1" destOrd="0" presId="urn:microsoft.com/office/officeart/2005/8/layout/cycle4"/>
    <dgm:cxn modelId="{CBA6B1D1-B4C6-4745-BCE0-D73F093A4231}" type="presParOf" srcId="{5209FF88-066C-264C-9304-5FAA3E9F60DF}" destId="{E9E5549E-873E-1B4E-AE91-E7ABE546445E}" srcOrd="1" destOrd="0" presId="urn:microsoft.com/office/officeart/2005/8/layout/cycle4"/>
    <dgm:cxn modelId="{C2B2305D-C5FC-8F4C-95B8-B7823F6B1457}" type="presParOf" srcId="{E9E5549E-873E-1B4E-AE91-E7ABE546445E}" destId="{E382E54D-4408-5549-B4E7-291B0A6589F3}" srcOrd="0" destOrd="0" presId="urn:microsoft.com/office/officeart/2005/8/layout/cycle4"/>
    <dgm:cxn modelId="{EA979D56-2FAB-B14F-82CF-04EB5EB1D9B3}" type="presParOf" srcId="{E9E5549E-873E-1B4E-AE91-E7ABE546445E}" destId="{69908CB3-F6E9-7C4D-8469-0F32343765EC}" srcOrd="1" destOrd="0" presId="urn:microsoft.com/office/officeart/2005/8/layout/cycle4"/>
    <dgm:cxn modelId="{7B68EED4-08E0-4645-AD8B-47436CF8F0A0}" type="presParOf" srcId="{5209FF88-066C-264C-9304-5FAA3E9F60DF}" destId="{211234A4-F1CA-824D-B537-74CCA531BB57}" srcOrd="2" destOrd="0" presId="urn:microsoft.com/office/officeart/2005/8/layout/cycle4"/>
    <dgm:cxn modelId="{EFD19BBF-B770-E24E-B6A6-2576606C6EC7}" type="presParOf" srcId="{211234A4-F1CA-824D-B537-74CCA531BB57}" destId="{128589AA-4CD9-614D-889B-C9074D31607A}" srcOrd="0" destOrd="0" presId="urn:microsoft.com/office/officeart/2005/8/layout/cycle4"/>
    <dgm:cxn modelId="{EA8A6FE9-8EB1-6049-8E6B-23B7D658439B}" type="presParOf" srcId="{211234A4-F1CA-824D-B537-74CCA531BB57}" destId="{36B47370-A298-9D45-A4D5-FCEBF3A6792A}" srcOrd="1" destOrd="0" presId="urn:microsoft.com/office/officeart/2005/8/layout/cycle4"/>
    <dgm:cxn modelId="{0A21807A-ED7D-684C-90D5-35AB5FE0BF0F}" type="presParOf" srcId="{5209FF88-066C-264C-9304-5FAA3E9F60DF}" destId="{AD655784-0A14-6A45-A974-847DF1807A53}" srcOrd="3" destOrd="0" presId="urn:microsoft.com/office/officeart/2005/8/layout/cycle4"/>
    <dgm:cxn modelId="{FBED190E-7270-7441-8262-3B4D82485B21}" type="presParOf" srcId="{AD655784-0A14-6A45-A974-847DF1807A53}" destId="{AB5F1D35-DFC9-C940-8A97-B4104688A628}" srcOrd="0" destOrd="0" presId="urn:microsoft.com/office/officeart/2005/8/layout/cycle4"/>
    <dgm:cxn modelId="{BF056026-3751-D64F-AE9C-E07FDE2305E7}" type="presParOf" srcId="{AD655784-0A14-6A45-A974-847DF1807A53}" destId="{E1B16087-8F47-DB49-9D95-E7F8472BF691}" srcOrd="1" destOrd="0" presId="urn:microsoft.com/office/officeart/2005/8/layout/cycle4"/>
    <dgm:cxn modelId="{ECC14D02-4F50-C342-B247-303F6050E8D1}" type="presParOf" srcId="{5209FF88-066C-264C-9304-5FAA3E9F60DF}" destId="{EE1AF418-DDD1-A34A-831F-EC5AD45CF219}" srcOrd="4" destOrd="0" presId="urn:microsoft.com/office/officeart/2005/8/layout/cycle4"/>
    <dgm:cxn modelId="{4449C8C8-438C-0040-8A2E-1B1A6193D53B}" type="presParOf" srcId="{AF295B4D-D64B-FD4C-8315-359020F5C0FE}" destId="{032F7613-CE05-6B4B-8587-53C20ED3BF40}" srcOrd="1" destOrd="0" presId="urn:microsoft.com/office/officeart/2005/8/layout/cycle4"/>
    <dgm:cxn modelId="{24C72824-D80D-CC44-A066-8B940838BF0F}" type="presParOf" srcId="{032F7613-CE05-6B4B-8587-53C20ED3BF40}" destId="{DB03F339-CFD2-6747-AD5F-5D41D98B327C}" srcOrd="0" destOrd="0" presId="urn:microsoft.com/office/officeart/2005/8/layout/cycle4"/>
    <dgm:cxn modelId="{6BDB82D5-E48B-E04E-9D43-5678B13576AF}" type="presParOf" srcId="{032F7613-CE05-6B4B-8587-53C20ED3BF40}" destId="{47C76361-4588-AC41-9B98-B0AA315F4540}" srcOrd="1" destOrd="0" presId="urn:microsoft.com/office/officeart/2005/8/layout/cycle4"/>
    <dgm:cxn modelId="{86C0FC27-6AF8-FB46-AE47-AE578D7378D6}" type="presParOf" srcId="{032F7613-CE05-6B4B-8587-53C20ED3BF40}" destId="{5623C40E-E663-2F49-B7AB-DE58AAEA4640}" srcOrd="2" destOrd="0" presId="urn:microsoft.com/office/officeart/2005/8/layout/cycle4"/>
    <dgm:cxn modelId="{515DBE25-7932-3F4A-8233-A00FF27195BA}" type="presParOf" srcId="{032F7613-CE05-6B4B-8587-53C20ED3BF40}" destId="{A83D81F5-CCA6-814C-98CD-EEAAF00D4368}" srcOrd="3" destOrd="0" presId="urn:microsoft.com/office/officeart/2005/8/layout/cycle4"/>
    <dgm:cxn modelId="{A304477F-D906-ED4E-8B6D-50A127DDFF71}" type="presParOf" srcId="{032F7613-CE05-6B4B-8587-53C20ED3BF40}" destId="{C88DD8A3-EB85-644B-A784-389C06C4ABCC}" srcOrd="4" destOrd="0" presId="urn:microsoft.com/office/officeart/2005/8/layout/cycle4"/>
    <dgm:cxn modelId="{9873A518-989A-FD4D-9088-1AC91F82DAAC}" type="presParOf" srcId="{AF295B4D-D64B-FD4C-8315-359020F5C0FE}" destId="{12307E60-D951-C84A-808E-65143334E557}" srcOrd="2" destOrd="0" presId="urn:microsoft.com/office/officeart/2005/8/layout/cycle4"/>
    <dgm:cxn modelId="{C47EFFFE-A0AA-8949-8711-2424A051AE47}" type="presParOf" srcId="{AF295B4D-D64B-FD4C-8315-359020F5C0FE}" destId="{A988AC97-B352-8742-B68F-1773BC4D574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81FC88-0CA9-43A2-9B1A-25BCAAD27A3B}" type="doc">
      <dgm:prSet loTypeId="urn:microsoft.com/office/officeart/2005/8/layout/chevron1" loCatId="process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C707B47E-B630-46C7-BFFC-222DD1FE06C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sz="2000" b="0" i="0" u="none">
              <a:latin typeface="Grandview Display"/>
            </a:rPr>
            <a:t>Analyse</a:t>
          </a:r>
          <a:r>
            <a:rPr lang="uk-UA" sz="2400" b="0" i="0" u="none"/>
            <a:t> </a:t>
          </a:r>
          <a:r>
            <a:rPr lang="en-US" sz="2400" b="0" i="0"/>
            <a:t>​</a:t>
          </a:r>
          <a:endParaRPr lang="de-DE" sz="2400"/>
        </a:p>
      </dgm:t>
    </dgm:pt>
    <dgm:pt modelId="{4079D3BE-6E44-4356-80F6-CE81583D003A}" type="parTrans" cxnId="{79426832-3125-472B-903F-F1F7756F6474}">
      <dgm:prSet/>
      <dgm:spPr/>
      <dgm:t>
        <a:bodyPr/>
        <a:lstStyle/>
        <a:p>
          <a:endParaRPr lang="de-DE"/>
        </a:p>
      </dgm:t>
    </dgm:pt>
    <dgm:pt modelId="{05A9C1C3-FE47-47EE-A203-47DC646951E6}" type="sibTrans" cxnId="{79426832-3125-472B-903F-F1F7756F6474}">
      <dgm:prSet/>
      <dgm:spPr/>
      <dgm:t>
        <a:bodyPr/>
        <a:lstStyle/>
        <a:p>
          <a:endParaRPr lang="de-DE"/>
        </a:p>
      </dgm:t>
    </dgm:pt>
    <dgm:pt modelId="{152B69EB-6376-4FB9-BA0D-31C5AB57B92A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1.1 Projektstrukturplan</a:t>
          </a:r>
          <a:endParaRPr lang="en-US" sz="1800" b="0" i="0"/>
        </a:p>
      </dgm:t>
    </dgm:pt>
    <dgm:pt modelId="{4D8BEE46-922E-4D82-922D-69CDE522122F}" type="parTrans" cxnId="{521B7373-990F-46F8-91B6-DFDEDF2BE7C2}">
      <dgm:prSet/>
      <dgm:spPr/>
      <dgm:t>
        <a:bodyPr/>
        <a:lstStyle/>
        <a:p>
          <a:endParaRPr lang="de-DE"/>
        </a:p>
      </dgm:t>
    </dgm:pt>
    <dgm:pt modelId="{79607126-1CD8-46A7-AA2E-ED2A9EC6995D}" type="sibTrans" cxnId="{521B7373-990F-46F8-91B6-DFDEDF2BE7C2}">
      <dgm:prSet/>
      <dgm:spPr/>
      <dgm:t>
        <a:bodyPr/>
        <a:lstStyle/>
        <a:p>
          <a:endParaRPr lang="de-DE"/>
        </a:p>
      </dgm:t>
    </dgm:pt>
    <dgm:pt modelId="{A5082502-AF95-48FC-951B-F8177E95978C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1.2 </a:t>
          </a:r>
          <a:r>
            <a:rPr lang="uk-UA" sz="1800" b="0" i="0" u="none" err="1"/>
            <a:t>Business</a:t>
          </a:r>
          <a:r>
            <a:rPr lang="uk-UA" sz="1800" b="0" i="0" u="none"/>
            <a:t> </a:t>
          </a:r>
          <a:r>
            <a:rPr lang="uk-UA" sz="1800" b="0" i="0" u="none" err="1"/>
            <a:t>Case</a:t>
          </a:r>
          <a:r>
            <a:rPr lang="uk-UA" sz="1800" b="0" i="0" u="none"/>
            <a:t> </a:t>
          </a:r>
          <a:r>
            <a:rPr lang="en-US" sz="1800" b="0" i="0"/>
            <a:t>​</a:t>
          </a:r>
        </a:p>
      </dgm:t>
    </dgm:pt>
    <dgm:pt modelId="{7D4B353F-B891-4395-B50A-28C27FF57B4D}" type="parTrans" cxnId="{7F13235D-6BCC-495C-84AF-FE65B237E007}">
      <dgm:prSet/>
      <dgm:spPr/>
      <dgm:t>
        <a:bodyPr/>
        <a:lstStyle/>
        <a:p>
          <a:endParaRPr lang="de-DE"/>
        </a:p>
      </dgm:t>
    </dgm:pt>
    <dgm:pt modelId="{15D4FD18-BB6C-4D57-8429-13A845721BF8}" type="sibTrans" cxnId="{7F13235D-6BCC-495C-84AF-FE65B237E007}">
      <dgm:prSet/>
      <dgm:spPr/>
      <dgm:t>
        <a:bodyPr/>
        <a:lstStyle/>
        <a:p>
          <a:endParaRPr lang="de-DE"/>
        </a:p>
      </dgm:t>
    </dgm:pt>
    <dgm:pt modelId="{7FAAE36F-9F82-4AF4-A81E-9B21F939EEE5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1.3 Kundenspezifikation</a:t>
          </a:r>
          <a:r>
            <a:rPr lang="de-DE" sz="1800" b="0" i="0" u="none"/>
            <a:t> </a:t>
          </a:r>
          <a:endParaRPr lang="uk-UA" sz="1800" b="0" i="0"/>
        </a:p>
      </dgm:t>
    </dgm:pt>
    <dgm:pt modelId="{53552D40-FE68-4D0A-BA8B-5AA1B3EDF83A}" type="parTrans" cxnId="{5DA883B4-13E4-4E19-B7DE-9E755A16D8C7}">
      <dgm:prSet/>
      <dgm:spPr/>
      <dgm:t>
        <a:bodyPr/>
        <a:lstStyle/>
        <a:p>
          <a:endParaRPr lang="de-DE"/>
        </a:p>
      </dgm:t>
    </dgm:pt>
    <dgm:pt modelId="{A7243FBF-B64F-44F7-8DF9-ED19E5FFC16A}" type="sibTrans" cxnId="{5DA883B4-13E4-4E19-B7DE-9E755A16D8C7}">
      <dgm:prSet/>
      <dgm:spPr/>
      <dgm:t>
        <a:bodyPr/>
        <a:lstStyle/>
        <a:p>
          <a:endParaRPr lang="de-DE"/>
        </a:p>
      </dgm:t>
    </dgm:pt>
    <dgm:pt modelId="{CE4C835B-4515-45F5-8681-AFF64703169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sz="2000" b="0" i="0" u="none"/>
            <a:t>Design-Mapping-Konzept </a:t>
          </a:r>
          <a:r>
            <a:rPr lang="en-US" sz="2000" b="0" i="0"/>
            <a:t>​</a:t>
          </a:r>
        </a:p>
      </dgm:t>
    </dgm:pt>
    <dgm:pt modelId="{D8434F69-BA1D-4240-9C37-03281FDDDC4D}" type="parTrans" cxnId="{255B2808-30BF-4EC2-A17C-2B95FAC71470}">
      <dgm:prSet/>
      <dgm:spPr/>
      <dgm:t>
        <a:bodyPr/>
        <a:lstStyle/>
        <a:p>
          <a:endParaRPr lang="de-DE"/>
        </a:p>
      </dgm:t>
    </dgm:pt>
    <dgm:pt modelId="{9CF83647-40CF-418A-8460-AA65CEC4EB44}" type="sibTrans" cxnId="{255B2808-30BF-4EC2-A17C-2B95FAC71470}">
      <dgm:prSet/>
      <dgm:spPr/>
      <dgm:t>
        <a:bodyPr/>
        <a:lstStyle/>
        <a:p>
          <a:endParaRPr lang="de-DE"/>
        </a:p>
      </dgm:t>
    </dgm:pt>
    <dgm:pt modelId="{F7066833-8282-4C51-AC20-0C4F7153517E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2.1 </a:t>
          </a:r>
          <a:r>
            <a:rPr lang="uk-UA" sz="1800" b="0" i="0" u="none" err="1"/>
            <a:t>Frontend-Design</a:t>
          </a:r>
          <a:r>
            <a:rPr lang="en-US" sz="1800" b="0" i="0"/>
            <a:t>​</a:t>
          </a:r>
        </a:p>
      </dgm:t>
    </dgm:pt>
    <dgm:pt modelId="{5305DA83-AFA6-41FE-8A99-69B3E4BD91FF}" type="parTrans" cxnId="{3B4D8640-ACB6-4334-8368-1CA02A586E66}">
      <dgm:prSet/>
      <dgm:spPr/>
      <dgm:t>
        <a:bodyPr/>
        <a:lstStyle/>
        <a:p>
          <a:endParaRPr lang="de-DE"/>
        </a:p>
      </dgm:t>
    </dgm:pt>
    <dgm:pt modelId="{158C9367-912F-4172-8D16-15FA93780266}" type="sibTrans" cxnId="{3B4D8640-ACB6-4334-8368-1CA02A586E66}">
      <dgm:prSet/>
      <dgm:spPr/>
      <dgm:t>
        <a:bodyPr/>
        <a:lstStyle/>
        <a:p>
          <a:endParaRPr lang="de-DE"/>
        </a:p>
      </dgm:t>
    </dgm:pt>
    <dgm:pt modelId="{F7AA7E7C-A8CA-4D7D-B2EF-615F43E60421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2.2 </a:t>
          </a:r>
          <a:r>
            <a:rPr lang="uk-UA" sz="1800" b="0" i="0" u="none" err="1"/>
            <a:t>Software</a:t>
          </a:r>
          <a:r>
            <a:rPr lang="de-DE" sz="1800" b="0" i="0" u="none"/>
            <a:t> </a:t>
          </a:r>
          <a:r>
            <a:rPr lang="uk-UA" sz="1800" b="0" i="0" u="none" err="1"/>
            <a:t>Anforderungs</a:t>
          </a:r>
          <a:r>
            <a:rPr lang="de-DE" sz="1800" b="0" i="0" u="none"/>
            <a:t>-</a:t>
          </a:r>
          <a:r>
            <a:rPr lang="uk-UA" sz="1800" b="0" i="0" u="none" err="1"/>
            <a:t>spezifikation</a:t>
          </a:r>
          <a:r>
            <a:rPr lang="de-DE" sz="1800" b="0" i="0" u="none"/>
            <a:t> </a:t>
          </a:r>
          <a:endParaRPr lang="en-US" sz="1800" b="0" i="0"/>
        </a:p>
      </dgm:t>
    </dgm:pt>
    <dgm:pt modelId="{3ED574C7-B30C-44C9-9E88-1990D15D3741}" type="parTrans" cxnId="{54F15492-324F-426B-BF00-2C76F85BA7DB}">
      <dgm:prSet/>
      <dgm:spPr/>
      <dgm:t>
        <a:bodyPr/>
        <a:lstStyle/>
        <a:p>
          <a:endParaRPr lang="de-DE"/>
        </a:p>
      </dgm:t>
    </dgm:pt>
    <dgm:pt modelId="{F74034BC-74F1-4288-8963-5CC82D1E73F3}" type="sibTrans" cxnId="{54F15492-324F-426B-BF00-2C76F85BA7DB}">
      <dgm:prSet/>
      <dgm:spPr/>
      <dgm:t>
        <a:bodyPr/>
        <a:lstStyle/>
        <a:p>
          <a:endParaRPr lang="de-DE"/>
        </a:p>
      </dgm:t>
    </dgm:pt>
    <dgm:pt modelId="{3035DC74-1530-478F-8E25-95D598E50F39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2.3 Software-Architektur-Spezifikation </a:t>
          </a:r>
          <a:r>
            <a:rPr lang="en-US" sz="1800" b="0" i="0"/>
            <a:t>​</a:t>
          </a:r>
        </a:p>
      </dgm:t>
    </dgm:pt>
    <dgm:pt modelId="{43DEF8D2-0097-4170-9A0D-EC0FAD9F6E53}" type="parTrans" cxnId="{5DBD00AF-16C8-442C-8612-6426CCE9E4D7}">
      <dgm:prSet/>
      <dgm:spPr/>
      <dgm:t>
        <a:bodyPr/>
        <a:lstStyle/>
        <a:p>
          <a:endParaRPr lang="de-DE"/>
        </a:p>
      </dgm:t>
    </dgm:pt>
    <dgm:pt modelId="{FAFDB7B3-674B-48C7-9E85-F5DEEF9855D9}" type="sibTrans" cxnId="{5DBD00AF-16C8-442C-8612-6426CCE9E4D7}">
      <dgm:prSet/>
      <dgm:spPr/>
      <dgm:t>
        <a:bodyPr/>
        <a:lstStyle/>
        <a:p>
          <a:endParaRPr lang="de-DE"/>
        </a:p>
      </dgm:t>
    </dgm:pt>
    <dgm:pt modelId="{216A10CC-41C5-4430-BE79-6B38146B485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sz="2000" b="0" i="0" u="none">
              <a:latin typeface="Grandview Display"/>
            </a:rPr>
            <a:t>Entwicklung</a:t>
          </a:r>
          <a:r>
            <a:rPr lang="uk-UA" sz="2000" b="0" i="0" u="none"/>
            <a:t> </a:t>
          </a:r>
          <a:r>
            <a:rPr lang="en-US" sz="2000" b="0" i="0"/>
            <a:t>​</a:t>
          </a:r>
        </a:p>
      </dgm:t>
    </dgm:pt>
    <dgm:pt modelId="{CFA58910-04E0-4BDA-B675-D00E4EF9218F}" type="parTrans" cxnId="{940C2242-62EE-465C-8814-D45076E723AC}">
      <dgm:prSet/>
      <dgm:spPr/>
      <dgm:t>
        <a:bodyPr/>
        <a:lstStyle/>
        <a:p>
          <a:endParaRPr lang="de-DE"/>
        </a:p>
      </dgm:t>
    </dgm:pt>
    <dgm:pt modelId="{05A27E7A-6B18-4D6F-A394-9D8F5FC23CBF}" type="sibTrans" cxnId="{940C2242-62EE-465C-8814-D45076E723AC}">
      <dgm:prSet/>
      <dgm:spPr/>
      <dgm:t>
        <a:bodyPr/>
        <a:lstStyle/>
        <a:p>
          <a:endParaRPr lang="de-DE"/>
        </a:p>
      </dgm:t>
    </dgm:pt>
    <dgm:pt modelId="{86909F11-47D5-4683-840C-C1204E269FAE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3.1 </a:t>
          </a:r>
          <a:r>
            <a:rPr lang="uk-UA" sz="1800" b="0" i="0" u="none" err="1"/>
            <a:t>Implementierung</a:t>
          </a:r>
          <a:r>
            <a:rPr lang="uk-UA" sz="1800" b="0" i="0" u="none"/>
            <a:t> </a:t>
          </a:r>
          <a:r>
            <a:rPr lang="uk-UA" sz="1800" b="0" i="0" u="none" err="1"/>
            <a:t>der</a:t>
          </a:r>
          <a:r>
            <a:rPr lang="uk-UA" sz="1800" b="0" i="0" u="none"/>
            <a:t> DPP-API-</a:t>
          </a:r>
          <a:r>
            <a:rPr lang="uk-UA" sz="1800" b="0" i="0" u="none" err="1"/>
            <a:t>Spezifikation</a:t>
          </a:r>
          <a:r>
            <a:rPr lang="uk-UA" sz="1800" b="0" i="0" u="none"/>
            <a:t> </a:t>
          </a:r>
          <a:r>
            <a:rPr lang="en-US" sz="1800" b="0" i="0"/>
            <a:t>​</a:t>
          </a:r>
        </a:p>
      </dgm:t>
    </dgm:pt>
    <dgm:pt modelId="{8BC02227-545A-4518-A456-1AA6DE4B4E20}" type="parTrans" cxnId="{710438DC-01BA-40FB-BB2B-F5969AB8191E}">
      <dgm:prSet/>
      <dgm:spPr/>
      <dgm:t>
        <a:bodyPr/>
        <a:lstStyle/>
        <a:p>
          <a:endParaRPr lang="de-DE"/>
        </a:p>
      </dgm:t>
    </dgm:pt>
    <dgm:pt modelId="{F3CCE156-815B-40AB-90D3-22359F89CD0E}" type="sibTrans" cxnId="{710438DC-01BA-40FB-BB2B-F5969AB8191E}">
      <dgm:prSet/>
      <dgm:spPr/>
      <dgm:t>
        <a:bodyPr/>
        <a:lstStyle/>
        <a:p>
          <a:endParaRPr lang="de-DE"/>
        </a:p>
      </dgm:t>
    </dgm:pt>
    <dgm:pt modelId="{450C48BE-6236-4490-ADBD-252ADB298942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3.2 </a:t>
          </a:r>
          <a:r>
            <a:rPr lang="uk-UA" sz="1800" b="0" i="0" u="none" err="1"/>
            <a:t>Verbindung</a:t>
          </a:r>
          <a:r>
            <a:rPr lang="uk-UA" sz="1800" b="0" i="0" u="none"/>
            <a:t> </a:t>
          </a:r>
          <a:r>
            <a:rPr lang="uk-UA" sz="1800" b="0" i="0" u="none" err="1"/>
            <a:t>zum</a:t>
          </a:r>
          <a:r>
            <a:rPr lang="uk-UA" sz="1800" b="0" i="0" u="none"/>
            <a:t> </a:t>
          </a:r>
          <a:r>
            <a:rPr lang="uk-UA" sz="1800" b="0" i="0" u="none" err="1"/>
            <a:t>Backend</a:t>
          </a:r>
          <a:r>
            <a:rPr lang="uk-UA" sz="1800" b="0" i="0" u="none"/>
            <a:t> </a:t>
          </a:r>
          <a:r>
            <a:rPr lang="en-US" sz="1800" b="0" i="0"/>
            <a:t>​</a:t>
          </a:r>
        </a:p>
      </dgm:t>
    </dgm:pt>
    <dgm:pt modelId="{A8D32426-542B-4EE7-B09C-5ADE18567E93}" type="parTrans" cxnId="{6CF9ED75-1726-4E8D-A733-A2658D79ACD3}">
      <dgm:prSet/>
      <dgm:spPr/>
      <dgm:t>
        <a:bodyPr/>
        <a:lstStyle/>
        <a:p>
          <a:endParaRPr lang="de-DE"/>
        </a:p>
      </dgm:t>
    </dgm:pt>
    <dgm:pt modelId="{3E984F59-994F-48DF-92D0-D6E63C24971B}" type="sibTrans" cxnId="{6CF9ED75-1726-4E8D-A733-A2658D79ACD3}">
      <dgm:prSet/>
      <dgm:spPr/>
      <dgm:t>
        <a:bodyPr/>
        <a:lstStyle/>
        <a:p>
          <a:endParaRPr lang="de-DE"/>
        </a:p>
      </dgm:t>
    </dgm:pt>
    <dgm:pt modelId="{F8E90495-AF0D-4AB0-994F-D67F4DAD7C3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sz="2000" b="0" i="0" u="none">
              <a:latin typeface="Grandview Display"/>
            </a:rPr>
            <a:t>Testen</a:t>
          </a:r>
          <a:r>
            <a:rPr lang="uk-UA" sz="2000" b="0" i="0" u="none"/>
            <a:t> </a:t>
          </a:r>
          <a:r>
            <a:rPr lang="en-US" sz="1500" b="0" i="0"/>
            <a:t>​</a:t>
          </a:r>
        </a:p>
      </dgm:t>
    </dgm:pt>
    <dgm:pt modelId="{9AB7DEB3-A6AD-4BF8-83A9-84E1220AFDE0}" type="parTrans" cxnId="{E9FA6C62-6E6D-4A5F-B3CB-6F533FC196F4}">
      <dgm:prSet/>
      <dgm:spPr/>
      <dgm:t>
        <a:bodyPr/>
        <a:lstStyle/>
        <a:p>
          <a:endParaRPr lang="de-DE"/>
        </a:p>
      </dgm:t>
    </dgm:pt>
    <dgm:pt modelId="{CB3C6F97-FF15-4162-8DE7-28A3F910A9B2}" type="sibTrans" cxnId="{E9FA6C62-6E6D-4A5F-B3CB-6F533FC196F4}">
      <dgm:prSet/>
      <dgm:spPr/>
      <dgm:t>
        <a:bodyPr/>
        <a:lstStyle/>
        <a:p>
          <a:endParaRPr lang="de-DE"/>
        </a:p>
      </dgm:t>
    </dgm:pt>
    <dgm:pt modelId="{53936F2B-8A18-4A59-8B72-EB923AAB5BA0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4.1 </a:t>
          </a:r>
          <a:r>
            <a:rPr lang="uk-UA" sz="1800" b="0" i="0" u="none" err="1"/>
            <a:t>Teststrategie</a:t>
          </a:r>
          <a:r>
            <a:rPr lang="uk-UA" sz="1800" b="0" i="0" u="none"/>
            <a:t> </a:t>
          </a:r>
          <a:r>
            <a:rPr lang="en-US" sz="1800" b="0" i="0"/>
            <a:t>​</a:t>
          </a:r>
        </a:p>
      </dgm:t>
    </dgm:pt>
    <dgm:pt modelId="{B5A740E6-1C09-46D1-921A-EE4367AD97B4}" type="parTrans" cxnId="{BBC7AB83-29D1-4B93-9CA9-F39ED52C620A}">
      <dgm:prSet/>
      <dgm:spPr/>
      <dgm:t>
        <a:bodyPr/>
        <a:lstStyle/>
        <a:p>
          <a:endParaRPr lang="de-DE"/>
        </a:p>
      </dgm:t>
    </dgm:pt>
    <dgm:pt modelId="{9E0B856C-18C5-436F-A1A0-93880BDF37A5}" type="sibTrans" cxnId="{BBC7AB83-29D1-4B93-9CA9-F39ED52C620A}">
      <dgm:prSet/>
      <dgm:spPr/>
      <dgm:t>
        <a:bodyPr/>
        <a:lstStyle/>
        <a:p>
          <a:endParaRPr lang="de-DE"/>
        </a:p>
      </dgm:t>
    </dgm:pt>
    <dgm:pt modelId="{433C1252-4E2A-46F0-A338-1FEA196A190D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4.2 </a:t>
          </a:r>
          <a:r>
            <a:rPr lang="uk-UA" sz="1800" b="0" i="0" u="none" err="1"/>
            <a:t>Testen</a:t>
          </a:r>
          <a:r>
            <a:rPr lang="uk-UA" sz="1800" b="0" i="0" u="none"/>
            <a:t> </a:t>
          </a:r>
          <a:r>
            <a:rPr lang="en-US" sz="1800" b="0" i="0"/>
            <a:t>​</a:t>
          </a:r>
        </a:p>
      </dgm:t>
    </dgm:pt>
    <dgm:pt modelId="{828EEE1F-F7DF-40F2-862A-67FD3DE123DB}" type="parTrans" cxnId="{0729FA23-AA1D-4A8D-BBF7-5F528A433EDA}">
      <dgm:prSet/>
      <dgm:spPr/>
      <dgm:t>
        <a:bodyPr/>
        <a:lstStyle/>
        <a:p>
          <a:endParaRPr lang="de-DE"/>
        </a:p>
      </dgm:t>
    </dgm:pt>
    <dgm:pt modelId="{7D205E75-BA1C-45F4-BB62-90CC4E111B77}" type="sibTrans" cxnId="{0729FA23-AA1D-4A8D-BBF7-5F528A433EDA}">
      <dgm:prSet/>
      <dgm:spPr/>
      <dgm:t>
        <a:bodyPr/>
        <a:lstStyle/>
        <a:p>
          <a:endParaRPr lang="de-DE"/>
        </a:p>
      </dgm:t>
    </dgm:pt>
    <dgm:pt modelId="{61065688-20CA-46FD-B4E2-05B2B3F0C112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4.3 </a:t>
          </a:r>
          <a:r>
            <a:rPr lang="uk-UA" sz="1800" b="0" i="0" u="none" err="1"/>
            <a:t>Systemtestplan</a:t>
          </a:r>
          <a:endParaRPr lang="en-US" sz="1800" b="0" i="0" err="1"/>
        </a:p>
      </dgm:t>
    </dgm:pt>
    <dgm:pt modelId="{7AF129F8-810E-406C-9281-418BB52D196A}" type="parTrans" cxnId="{90ED04CE-CD4F-4682-9665-A3810E6356FB}">
      <dgm:prSet/>
      <dgm:spPr/>
      <dgm:t>
        <a:bodyPr/>
        <a:lstStyle/>
        <a:p>
          <a:endParaRPr lang="de-DE"/>
        </a:p>
      </dgm:t>
    </dgm:pt>
    <dgm:pt modelId="{00E1B5AE-2A47-43BE-B5CD-286D9E7E0C6D}" type="sibTrans" cxnId="{90ED04CE-CD4F-4682-9665-A3810E6356FB}">
      <dgm:prSet/>
      <dgm:spPr/>
      <dgm:t>
        <a:bodyPr/>
        <a:lstStyle/>
        <a:p>
          <a:endParaRPr lang="de-DE"/>
        </a:p>
      </dgm:t>
    </dgm:pt>
    <dgm:pt modelId="{89215017-151C-4D3D-9E68-07717676D51F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4.4 Systemtestbericht</a:t>
          </a:r>
          <a:r>
            <a:rPr lang="en-US" sz="1800" b="0" i="0"/>
            <a:t>​ </a:t>
          </a:r>
          <a:endParaRPr lang="en-US" sz="1500" b="0" i="0"/>
        </a:p>
      </dgm:t>
    </dgm:pt>
    <dgm:pt modelId="{0DF0E3E3-27E8-4E48-A63E-DECDBCC36996}" type="parTrans" cxnId="{52FEC6DC-48B6-4FF7-A667-FE686292E6E0}">
      <dgm:prSet/>
      <dgm:spPr/>
      <dgm:t>
        <a:bodyPr/>
        <a:lstStyle/>
        <a:p>
          <a:endParaRPr lang="de-DE"/>
        </a:p>
      </dgm:t>
    </dgm:pt>
    <dgm:pt modelId="{CD8027FB-BB71-4AB0-81C0-31CE0EEF6A2F}" type="sibTrans" cxnId="{52FEC6DC-48B6-4FF7-A667-FE686292E6E0}">
      <dgm:prSet/>
      <dgm:spPr/>
      <dgm:t>
        <a:bodyPr/>
        <a:lstStyle/>
        <a:p>
          <a:endParaRPr lang="de-DE"/>
        </a:p>
      </dgm:t>
    </dgm:pt>
    <dgm:pt modelId="{C35018F7-2001-4C05-93BE-BBFBDE1F5793}" type="pres">
      <dgm:prSet presAssocID="{E381FC88-0CA9-43A2-9B1A-25BCAAD27A3B}" presName="Name0" presStyleCnt="0">
        <dgm:presLayoutVars>
          <dgm:dir/>
          <dgm:animLvl val="lvl"/>
          <dgm:resizeHandles val="exact"/>
        </dgm:presLayoutVars>
      </dgm:prSet>
      <dgm:spPr/>
    </dgm:pt>
    <dgm:pt modelId="{05173ACD-2AA5-4477-97C8-38B3A61A209F}" type="pres">
      <dgm:prSet presAssocID="{C707B47E-B630-46C7-BFFC-222DD1FE06C4}" presName="composite" presStyleCnt="0"/>
      <dgm:spPr/>
    </dgm:pt>
    <dgm:pt modelId="{DED592EC-2FA8-430A-B2F8-13C033A8D99C}" type="pres">
      <dgm:prSet presAssocID="{C707B47E-B630-46C7-BFFC-222DD1FE06C4}" presName="parTx" presStyleLbl="node1" presStyleIdx="0" presStyleCnt="4" custLinFactNeighborY="30870">
        <dgm:presLayoutVars>
          <dgm:chMax val="0"/>
          <dgm:chPref val="0"/>
          <dgm:bulletEnabled val="1"/>
        </dgm:presLayoutVars>
      </dgm:prSet>
      <dgm:spPr/>
    </dgm:pt>
    <dgm:pt modelId="{754D1BF3-934B-4233-8006-E4C7CE84C8AF}" type="pres">
      <dgm:prSet presAssocID="{C707B47E-B630-46C7-BFFC-222DD1FE06C4}" presName="desTx" presStyleLbl="revTx" presStyleIdx="0" presStyleCnt="4" custScaleX="115306" custLinFactNeighborX="-471" custLinFactNeighborY="17450">
        <dgm:presLayoutVars>
          <dgm:bulletEnabled val="1"/>
        </dgm:presLayoutVars>
      </dgm:prSet>
      <dgm:spPr/>
    </dgm:pt>
    <dgm:pt modelId="{FCFDE1AF-B6F9-49BC-A51F-E8D0A45050B0}" type="pres">
      <dgm:prSet presAssocID="{05A9C1C3-FE47-47EE-A203-47DC646951E6}" presName="space" presStyleCnt="0"/>
      <dgm:spPr/>
    </dgm:pt>
    <dgm:pt modelId="{F8547DDF-2F19-49B7-A787-5827DF6A7335}" type="pres">
      <dgm:prSet presAssocID="{CE4C835B-4515-45F5-8681-AFF647031690}" presName="composite" presStyleCnt="0"/>
      <dgm:spPr/>
    </dgm:pt>
    <dgm:pt modelId="{45530D10-BC3C-4507-8BF0-F714EEFAF3BD}" type="pres">
      <dgm:prSet presAssocID="{CE4C835B-4515-45F5-8681-AFF647031690}" presName="parTx" presStyleLbl="node1" presStyleIdx="1" presStyleCnt="4" custLinFactNeighborY="30865">
        <dgm:presLayoutVars>
          <dgm:chMax val="0"/>
          <dgm:chPref val="0"/>
          <dgm:bulletEnabled val="1"/>
        </dgm:presLayoutVars>
      </dgm:prSet>
      <dgm:spPr/>
    </dgm:pt>
    <dgm:pt modelId="{C578EFAC-7A6A-470A-90D1-33DCE775BFFE}" type="pres">
      <dgm:prSet presAssocID="{CE4C835B-4515-45F5-8681-AFF647031690}" presName="desTx" presStyleLbl="revTx" presStyleIdx="1" presStyleCnt="4" custScaleX="123872" custLinFactY="-86023" custLinFactNeighborX="8605" custLinFactNeighborY="-100000">
        <dgm:presLayoutVars>
          <dgm:bulletEnabled val="1"/>
        </dgm:presLayoutVars>
      </dgm:prSet>
      <dgm:spPr/>
    </dgm:pt>
    <dgm:pt modelId="{E214C133-718E-4E7D-827F-523E73834449}" type="pres">
      <dgm:prSet presAssocID="{9CF83647-40CF-418A-8460-AA65CEC4EB44}" presName="space" presStyleCnt="0"/>
      <dgm:spPr/>
    </dgm:pt>
    <dgm:pt modelId="{F5E4D4A6-722D-44C5-AD2C-2F9E37B430AE}" type="pres">
      <dgm:prSet presAssocID="{216A10CC-41C5-4430-BE79-6B38146B485C}" presName="composite" presStyleCnt="0"/>
      <dgm:spPr/>
    </dgm:pt>
    <dgm:pt modelId="{431D1E80-AB8C-4D3F-8781-34C7FEB43A5B}" type="pres">
      <dgm:prSet presAssocID="{216A10CC-41C5-4430-BE79-6B38146B485C}" presName="parTx" presStyleLbl="node1" presStyleIdx="2" presStyleCnt="4" custLinFactNeighborX="591" custLinFactNeighborY="30018">
        <dgm:presLayoutVars>
          <dgm:chMax val="0"/>
          <dgm:chPref val="0"/>
          <dgm:bulletEnabled val="1"/>
        </dgm:presLayoutVars>
      </dgm:prSet>
      <dgm:spPr/>
    </dgm:pt>
    <dgm:pt modelId="{CF3D036B-3299-46CB-986D-29B5F9F418EE}" type="pres">
      <dgm:prSet presAssocID="{216A10CC-41C5-4430-BE79-6B38146B485C}" presName="desTx" presStyleLbl="revTx" presStyleIdx="2" presStyleCnt="4" custLinFactNeighborY="14258">
        <dgm:presLayoutVars>
          <dgm:bulletEnabled val="1"/>
        </dgm:presLayoutVars>
      </dgm:prSet>
      <dgm:spPr/>
    </dgm:pt>
    <dgm:pt modelId="{D0CCC86E-2B7F-4330-948D-FB27DB37E2A7}" type="pres">
      <dgm:prSet presAssocID="{05A27E7A-6B18-4D6F-A394-9D8F5FC23CBF}" presName="space" presStyleCnt="0"/>
      <dgm:spPr/>
    </dgm:pt>
    <dgm:pt modelId="{86924F41-11D3-40FF-A639-29B543A170BD}" type="pres">
      <dgm:prSet presAssocID="{F8E90495-AF0D-4AB0-994F-D67F4DAD7C32}" presName="composite" presStyleCnt="0"/>
      <dgm:spPr/>
    </dgm:pt>
    <dgm:pt modelId="{7A625857-FB86-4263-8704-031A69F6C942}" type="pres">
      <dgm:prSet presAssocID="{F8E90495-AF0D-4AB0-994F-D67F4DAD7C32}" presName="parTx" presStyleLbl="node1" presStyleIdx="3" presStyleCnt="4" custLinFactNeighborY="30860">
        <dgm:presLayoutVars>
          <dgm:chMax val="0"/>
          <dgm:chPref val="0"/>
          <dgm:bulletEnabled val="1"/>
        </dgm:presLayoutVars>
      </dgm:prSet>
      <dgm:spPr/>
    </dgm:pt>
    <dgm:pt modelId="{8AC38F62-805C-42D0-B42C-81315CB6C9FC}" type="pres">
      <dgm:prSet presAssocID="{F8E90495-AF0D-4AB0-994F-D67F4DAD7C32}" presName="desTx" presStyleLbl="revTx" presStyleIdx="3" presStyleCnt="4" custLinFactY="-74758" custLinFactNeighborX="6685" custLinFactNeighborY="-100000">
        <dgm:presLayoutVars>
          <dgm:bulletEnabled val="1"/>
        </dgm:presLayoutVars>
      </dgm:prSet>
      <dgm:spPr/>
    </dgm:pt>
  </dgm:ptLst>
  <dgm:cxnLst>
    <dgm:cxn modelId="{1E6A8C00-4BD0-4059-B2A5-93DDB7C4632D}" type="presOf" srcId="{F7AA7E7C-A8CA-4D7D-B2EF-615F43E60421}" destId="{C578EFAC-7A6A-470A-90D1-33DCE775BFFE}" srcOrd="0" destOrd="1" presId="urn:microsoft.com/office/officeart/2005/8/layout/chevron1"/>
    <dgm:cxn modelId="{255B2808-30BF-4EC2-A17C-2B95FAC71470}" srcId="{E381FC88-0CA9-43A2-9B1A-25BCAAD27A3B}" destId="{CE4C835B-4515-45F5-8681-AFF647031690}" srcOrd="1" destOrd="0" parTransId="{D8434F69-BA1D-4240-9C37-03281FDDDC4D}" sibTransId="{9CF83647-40CF-418A-8460-AA65CEC4EB44}"/>
    <dgm:cxn modelId="{0729FA23-AA1D-4A8D-BBF7-5F528A433EDA}" srcId="{F8E90495-AF0D-4AB0-994F-D67F4DAD7C32}" destId="{433C1252-4E2A-46F0-A338-1FEA196A190D}" srcOrd="1" destOrd="0" parTransId="{828EEE1F-F7DF-40F2-862A-67FD3DE123DB}" sibTransId="{7D205E75-BA1C-45F4-BB62-90CC4E111B77}"/>
    <dgm:cxn modelId="{79426832-3125-472B-903F-F1F7756F6474}" srcId="{E381FC88-0CA9-43A2-9B1A-25BCAAD27A3B}" destId="{C707B47E-B630-46C7-BFFC-222DD1FE06C4}" srcOrd="0" destOrd="0" parTransId="{4079D3BE-6E44-4356-80F6-CE81583D003A}" sibTransId="{05A9C1C3-FE47-47EE-A203-47DC646951E6}"/>
    <dgm:cxn modelId="{889A4333-5DF6-4634-AC1E-E6CAA9FB9491}" type="presOf" srcId="{7FAAE36F-9F82-4AF4-A81E-9B21F939EEE5}" destId="{754D1BF3-934B-4233-8006-E4C7CE84C8AF}" srcOrd="0" destOrd="2" presId="urn:microsoft.com/office/officeart/2005/8/layout/chevron1"/>
    <dgm:cxn modelId="{66E8FE3C-9692-4A94-9D37-2446C79777C5}" type="presOf" srcId="{89215017-151C-4D3D-9E68-07717676D51F}" destId="{8AC38F62-805C-42D0-B42C-81315CB6C9FC}" srcOrd="0" destOrd="3" presId="urn:microsoft.com/office/officeart/2005/8/layout/chevron1"/>
    <dgm:cxn modelId="{3B4D8640-ACB6-4334-8368-1CA02A586E66}" srcId="{CE4C835B-4515-45F5-8681-AFF647031690}" destId="{F7066833-8282-4C51-AC20-0C4F7153517E}" srcOrd="0" destOrd="0" parTransId="{5305DA83-AFA6-41FE-8A99-69B3E4BD91FF}" sibTransId="{158C9367-912F-4172-8D16-15FA93780266}"/>
    <dgm:cxn modelId="{79DFC45C-8714-4051-A95E-B3887C4E876E}" type="presOf" srcId="{CE4C835B-4515-45F5-8681-AFF647031690}" destId="{45530D10-BC3C-4507-8BF0-F714EEFAF3BD}" srcOrd="0" destOrd="0" presId="urn:microsoft.com/office/officeart/2005/8/layout/chevron1"/>
    <dgm:cxn modelId="{7F13235D-6BCC-495C-84AF-FE65B237E007}" srcId="{C707B47E-B630-46C7-BFFC-222DD1FE06C4}" destId="{A5082502-AF95-48FC-951B-F8177E95978C}" srcOrd="1" destOrd="0" parTransId="{7D4B353F-B891-4395-B50A-28C27FF57B4D}" sibTransId="{15D4FD18-BB6C-4D57-8429-13A845721BF8}"/>
    <dgm:cxn modelId="{940C2242-62EE-465C-8814-D45076E723AC}" srcId="{E381FC88-0CA9-43A2-9B1A-25BCAAD27A3B}" destId="{216A10CC-41C5-4430-BE79-6B38146B485C}" srcOrd="2" destOrd="0" parTransId="{CFA58910-04E0-4BDA-B675-D00E4EF9218F}" sibTransId="{05A27E7A-6B18-4D6F-A394-9D8F5FC23CBF}"/>
    <dgm:cxn modelId="{E9FA6C62-6E6D-4A5F-B3CB-6F533FC196F4}" srcId="{E381FC88-0CA9-43A2-9B1A-25BCAAD27A3B}" destId="{F8E90495-AF0D-4AB0-994F-D67F4DAD7C32}" srcOrd="3" destOrd="0" parTransId="{9AB7DEB3-A6AD-4BF8-83A9-84E1220AFDE0}" sibTransId="{CB3C6F97-FF15-4162-8DE7-28A3F910A9B2}"/>
    <dgm:cxn modelId="{C4993651-B781-42F2-BAE6-A5E2E58412A1}" type="presOf" srcId="{E381FC88-0CA9-43A2-9B1A-25BCAAD27A3B}" destId="{C35018F7-2001-4C05-93BE-BBFBDE1F5793}" srcOrd="0" destOrd="0" presId="urn:microsoft.com/office/officeart/2005/8/layout/chevron1"/>
    <dgm:cxn modelId="{521B7373-990F-46F8-91B6-DFDEDF2BE7C2}" srcId="{C707B47E-B630-46C7-BFFC-222DD1FE06C4}" destId="{152B69EB-6376-4FB9-BA0D-31C5AB57B92A}" srcOrd="0" destOrd="0" parTransId="{4D8BEE46-922E-4D82-922D-69CDE522122F}" sibTransId="{79607126-1CD8-46A7-AA2E-ED2A9EC6995D}"/>
    <dgm:cxn modelId="{3CAADB73-8822-464A-A12A-E11529BC04AF}" type="presOf" srcId="{F7066833-8282-4C51-AC20-0C4F7153517E}" destId="{C578EFAC-7A6A-470A-90D1-33DCE775BFFE}" srcOrd="0" destOrd="0" presId="urn:microsoft.com/office/officeart/2005/8/layout/chevron1"/>
    <dgm:cxn modelId="{6CF9ED75-1726-4E8D-A733-A2658D79ACD3}" srcId="{216A10CC-41C5-4430-BE79-6B38146B485C}" destId="{450C48BE-6236-4490-ADBD-252ADB298942}" srcOrd="1" destOrd="0" parTransId="{A8D32426-542B-4EE7-B09C-5ADE18567E93}" sibTransId="{3E984F59-994F-48DF-92D0-D6E63C24971B}"/>
    <dgm:cxn modelId="{DB000959-4B6B-48BC-83A8-4ED9C97EF02B}" type="presOf" srcId="{86909F11-47D5-4683-840C-C1204E269FAE}" destId="{CF3D036B-3299-46CB-986D-29B5F9F418EE}" srcOrd="0" destOrd="0" presId="urn:microsoft.com/office/officeart/2005/8/layout/chevron1"/>
    <dgm:cxn modelId="{6823B059-DBDE-4C7C-8395-FB4B979B2F49}" type="presOf" srcId="{C707B47E-B630-46C7-BFFC-222DD1FE06C4}" destId="{DED592EC-2FA8-430A-B2F8-13C033A8D99C}" srcOrd="0" destOrd="0" presId="urn:microsoft.com/office/officeart/2005/8/layout/chevron1"/>
    <dgm:cxn modelId="{427B4D5A-B649-4144-AE83-D668E6CD8E3D}" type="presOf" srcId="{F8E90495-AF0D-4AB0-994F-D67F4DAD7C32}" destId="{7A625857-FB86-4263-8704-031A69F6C942}" srcOrd="0" destOrd="0" presId="urn:microsoft.com/office/officeart/2005/8/layout/chevron1"/>
    <dgm:cxn modelId="{BBC7AB83-29D1-4B93-9CA9-F39ED52C620A}" srcId="{F8E90495-AF0D-4AB0-994F-D67F4DAD7C32}" destId="{53936F2B-8A18-4A59-8B72-EB923AAB5BA0}" srcOrd="0" destOrd="0" parTransId="{B5A740E6-1C09-46D1-921A-EE4367AD97B4}" sibTransId="{9E0B856C-18C5-436F-A1A0-93880BDF37A5}"/>
    <dgm:cxn modelId="{54F15492-324F-426B-BF00-2C76F85BA7DB}" srcId="{CE4C835B-4515-45F5-8681-AFF647031690}" destId="{F7AA7E7C-A8CA-4D7D-B2EF-615F43E60421}" srcOrd="1" destOrd="0" parTransId="{3ED574C7-B30C-44C9-9E88-1990D15D3741}" sibTransId="{F74034BC-74F1-4288-8963-5CC82D1E73F3}"/>
    <dgm:cxn modelId="{EDFDD396-9A63-4197-A006-A7F62AA35613}" type="presOf" srcId="{53936F2B-8A18-4A59-8B72-EB923AAB5BA0}" destId="{8AC38F62-805C-42D0-B42C-81315CB6C9FC}" srcOrd="0" destOrd="0" presId="urn:microsoft.com/office/officeart/2005/8/layout/chevron1"/>
    <dgm:cxn modelId="{CEA0D9A2-3EEB-4C97-B4AD-2FCAC932D90B}" type="presOf" srcId="{433C1252-4E2A-46F0-A338-1FEA196A190D}" destId="{8AC38F62-805C-42D0-B42C-81315CB6C9FC}" srcOrd="0" destOrd="1" presId="urn:microsoft.com/office/officeart/2005/8/layout/chevron1"/>
    <dgm:cxn modelId="{5DBD00AF-16C8-442C-8612-6426CCE9E4D7}" srcId="{CE4C835B-4515-45F5-8681-AFF647031690}" destId="{3035DC74-1530-478F-8E25-95D598E50F39}" srcOrd="2" destOrd="0" parTransId="{43DEF8D2-0097-4170-9A0D-EC0FAD9F6E53}" sibTransId="{FAFDB7B3-674B-48C7-9E85-F5DEEF9855D9}"/>
    <dgm:cxn modelId="{C6FA04B0-4B77-43C3-BA4E-068D7ACC9B1E}" type="presOf" srcId="{61065688-20CA-46FD-B4E2-05B2B3F0C112}" destId="{8AC38F62-805C-42D0-B42C-81315CB6C9FC}" srcOrd="0" destOrd="2" presId="urn:microsoft.com/office/officeart/2005/8/layout/chevron1"/>
    <dgm:cxn modelId="{5DA883B4-13E4-4E19-B7DE-9E755A16D8C7}" srcId="{C707B47E-B630-46C7-BFFC-222DD1FE06C4}" destId="{7FAAE36F-9F82-4AF4-A81E-9B21F939EEE5}" srcOrd="2" destOrd="0" parTransId="{53552D40-FE68-4D0A-BA8B-5AA1B3EDF83A}" sibTransId="{A7243FBF-B64F-44F7-8DF9-ED19E5FFC16A}"/>
    <dgm:cxn modelId="{0695B9BC-717D-4CAF-8B02-6ACFC57B870A}" type="presOf" srcId="{450C48BE-6236-4490-ADBD-252ADB298942}" destId="{CF3D036B-3299-46CB-986D-29B5F9F418EE}" srcOrd="0" destOrd="1" presId="urn:microsoft.com/office/officeart/2005/8/layout/chevron1"/>
    <dgm:cxn modelId="{03D149BD-09AE-4E4F-803F-26B3869C6C2F}" type="presOf" srcId="{A5082502-AF95-48FC-951B-F8177E95978C}" destId="{754D1BF3-934B-4233-8006-E4C7CE84C8AF}" srcOrd="0" destOrd="1" presId="urn:microsoft.com/office/officeart/2005/8/layout/chevron1"/>
    <dgm:cxn modelId="{90ED04CE-CD4F-4682-9665-A3810E6356FB}" srcId="{F8E90495-AF0D-4AB0-994F-D67F4DAD7C32}" destId="{61065688-20CA-46FD-B4E2-05B2B3F0C112}" srcOrd="2" destOrd="0" parTransId="{7AF129F8-810E-406C-9281-418BB52D196A}" sibTransId="{00E1B5AE-2A47-43BE-B5CD-286D9E7E0C6D}"/>
    <dgm:cxn modelId="{710438DC-01BA-40FB-BB2B-F5969AB8191E}" srcId="{216A10CC-41C5-4430-BE79-6B38146B485C}" destId="{86909F11-47D5-4683-840C-C1204E269FAE}" srcOrd="0" destOrd="0" parTransId="{8BC02227-545A-4518-A456-1AA6DE4B4E20}" sibTransId="{F3CCE156-815B-40AB-90D3-22359F89CD0E}"/>
    <dgm:cxn modelId="{52FEC6DC-48B6-4FF7-A667-FE686292E6E0}" srcId="{F8E90495-AF0D-4AB0-994F-D67F4DAD7C32}" destId="{89215017-151C-4D3D-9E68-07717676D51F}" srcOrd="3" destOrd="0" parTransId="{0DF0E3E3-27E8-4E48-A63E-DECDBCC36996}" sibTransId="{CD8027FB-BB71-4AB0-81C0-31CE0EEF6A2F}"/>
    <dgm:cxn modelId="{8FA70FF7-C1E8-4111-B606-F4DA0AE60421}" type="presOf" srcId="{3035DC74-1530-478F-8E25-95D598E50F39}" destId="{C578EFAC-7A6A-470A-90D1-33DCE775BFFE}" srcOrd="0" destOrd="2" presId="urn:microsoft.com/office/officeart/2005/8/layout/chevron1"/>
    <dgm:cxn modelId="{81AA6BF8-6950-4049-AA52-5E939BCD6EBA}" type="presOf" srcId="{216A10CC-41C5-4430-BE79-6B38146B485C}" destId="{431D1E80-AB8C-4D3F-8781-34C7FEB43A5B}" srcOrd="0" destOrd="0" presId="urn:microsoft.com/office/officeart/2005/8/layout/chevron1"/>
    <dgm:cxn modelId="{C4EC27FE-3E4F-4153-80F5-6B524B29E242}" type="presOf" srcId="{152B69EB-6376-4FB9-BA0D-31C5AB57B92A}" destId="{754D1BF3-934B-4233-8006-E4C7CE84C8AF}" srcOrd="0" destOrd="0" presId="urn:microsoft.com/office/officeart/2005/8/layout/chevron1"/>
    <dgm:cxn modelId="{79398286-D15E-4E0A-BD90-C588C91914F8}" type="presParOf" srcId="{C35018F7-2001-4C05-93BE-BBFBDE1F5793}" destId="{05173ACD-2AA5-4477-97C8-38B3A61A209F}" srcOrd="0" destOrd="0" presId="urn:microsoft.com/office/officeart/2005/8/layout/chevron1"/>
    <dgm:cxn modelId="{2571DD5F-9C02-4941-A273-0A1CAF6A11AD}" type="presParOf" srcId="{05173ACD-2AA5-4477-97C8-38B3A61A209F}" destId="{DED592EC-2FA8-430A-B2F8-13C033A8D99C}" srcOrd="0" destOrd="0" presId="urn:microsoft.com/office/officeart/2005/8/layout/chevron1"/>
    <dgm:cxn modelId="{1BA93F27-6580-4AE0-B0DA-9D63977C87C3}" type="presParOf" srcId="{05173ACD-2AA5-4477-97C8-38B3A61A209F}" destId="{754D1BF3-934B-4233-8006-E4C7CE84C8AF}" srcOrd="1" destOrd="0" presId="urn:microsoft.com/office/officeart/2005/8/layout/chevron1"/>
    <dgm:cxn modelId="{BCBC5924-F662-4454-BC2E-27E244388939}" type="presParOf" srcId="{C35018F7-2001-4C05-93BE-BBFBDE1F5793}" destId="{FCFDE1AF-B6F9-49BC-A51F-E8D0A45050B0}" srcOrd="1" destOrd="0" presId="urn:microsoft.com/office/officeart/2005/8/layout/chevron1"/>
    <dgm:cxn modelId="{ACD846C0-C9E5-41D1-B61B-83B7D984CB2D}" type="presParOf" srcId="{C35018F7-2001-4C05-93BE-BBFBDE1F5793}" destId="{F8547DDF-2F19-49B7-A787-5827DF6A7335}" srcOrd="2" destOrd="0" presId="urn:microsoft.com/office/officeart/2005/8/layout/chevron1"/>
    <dgm:cxn modelId="{7AB85D4A-0802-498D-9A83-8DDC1CCF149B}" type="presParOf" srcId="{F8547DDF-2F19-49B7-A787-5827DF6A7335}" destId="{45530D10-BC3C-4507-8BF0-F714EEFAF3BD}" srcOrd="0" destOrd="0" presId="urn:microsoft.com/office/officeart/2005/8/layout/chevron1"/>
    <dgm:cxn modelId="{99464D50-AC0E-4894-A347-05E60505B687}" type="presParOf" srcId="{F8547DDF-2F19-49B7-A787-5827DF6A7335}" destId="{C578EFAC-7A6A-470A-90D1-33DCE775BFFE}" srcOrd="1" destOrd="0" presId="urn:microsoft.com/office/officeart/2005/8/layout/chevron1"/>
    <dgm:cxn modelId="{ADCDCADD-762F-4AAA-B76A-03450502DD8A}" type="presParOf" srcId="{C35018F7-2001-4C05-93BE-BBFBDE1F5793}" destId="{E214C133-718E-4E7D-827F-523E73834449}" srcOrd="3" destOrd="0" presId="urn:microsoft.com/office/officeart/2005/8/layout/chevron1"/>
    <dgm:cxn modelId="{36304FF0-6F57-446C-9E88-794F37427090}" type="presParOf" srcId="{C35018F7-2001-4C05-93BE-BBFBDE1F5793}" destId="{F5E4D4A6-722D-44C5-AD2C-2F9E37B430AE}" srcOrd="4" destOrd="0" presId="urn:microsoft.com/office/officeart/2005/8/layout/chevron1"/>
    <dgm:cxn modelId="{0C7B8BF3-F138-40B8-B217-012E9AE11FD1}" type="presParOf" srcId="{F5E4D4A6-722D-44C5-AD2C-2F9E37B430AE}" destId="{431D1E80-AB8C-4D3F-8781-34C7FEB43A5B}" srcOrd="0" destOrd="0" presId="urn:microsoft.com/office/officeart/2005/8/layout/chevron1"/>
    <dgm:cxn modelId="{0304CD90-6C91-4BE8-BD47-52EBD3F06FF0}" type="presParOf" srcId="{F5E4D4A6-722D-44C5-AD2C-2F9E37B430AE}" destId="{CF3D036B-3299-46CB-986D-29B5F9F418EE}" srcOrd="1" destOrd="0" presId="urn:microsoft.com/office/officeart/2005/8/layout/chevron1"/>
    <dgm:cxn modelId="{1EED2CBF-6789-4644-BDD4-5764EDBEF60B}" type="presParOf" srcId="{C35018F7-2001-4C05-93BE-BBFBDE1F5793}" destId="{D0CCC86E-2B7F-4330-948D-FB27DB37E2A7}" srcOrd="5" destOrd="0" presId="urn:microsoft.com/office/officeart/2005/8/layout/chevron1"/>
    <dgm:cxn modelId="{BC3FDCA8-C3F6-49D1-8A49-6E2A1A378CD6}" type="presParOf" srcId="{C35018F7-2001-4C05-93BE-BBFBDE1F5793}" destId="{86924F41-11D3-40FF-A639-29B543A170BD}" srcOrd="6" destOrd="0" presId="urn:microsoft.com/office/officeart/2005/8/layout/chevron1"/>
    <dgm:cxn modelId="{396B697B-8C73-4521-823E-29E8DED4E79F}" type="presParOf" srcId="{86924F41-11D3-40FF-A639-29B543A170BD}" destId="{7A625857-FB86-4263-8704-031A69F6C942}" srcOrd="0" destOrd="0" presId="urn:microsoft.com/office/officeart/2005/8/layout/chevron1"/>
    <dgm:cxn modelId="{A56A943C-A565-4612-9270-E95A4DA2F729}" type="presParOf" srcId="{86924F41-11D3-40FF-A639-29B543A170BD}" destId="{8AC38F62-805C-42D0-B42C-81315CB6C9F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AC05F-EA67-4E6E-B7AF-7EF7A48B1F40}">
      <dsp:nvSpPr>
        <dsp:cNvPr id="0" name=""/>
        <dsp:cNvSpPr/>
      </dsp:nvSpPr>
      <dsp:spPr>
        <a:xfrm>
          <a:off x="324142" y="553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UC01:                create and register DPP</a:t>
          </a:r>
          <a:endParaRPr lang="en-US" sz="3400" kern="1200"/>
        </a:p>
      </dsp:txBody>
      <dsp:txXfrm>
        <a:off x="324142" y="553"/>
        <a:ext cx="2812687" cy="1687612"/>
      </dsp:txXfrm>
    </dsp:sp>
    <dsp:sp modelId="{B88B584F-087B-4534-95A6-EABDAB91EAA2}">
      <dsp:nvSpPr>
        <dsp:cNvPr id="0" name=""/>
        <dsp:cNvSpPr/>
      </dsp:nvSpPr>
      <dsp:spPr>
        <a:xfrm>
          <a:off x="3418097" y="553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UC02: read/search</a:t>
          </a:r>
          <a:endParaRPr lang="en-US" sz="3400" kern="1200"/>
        </a:p>
      </dsp:txBody>
      <dsp:txXfrm>
        <a:off x="3418097" y="553"/>
        <a:ext cx="2812687" cy="1687612"/>
      </dsp:txXfrm>
    </dsp:sp>
    <dsp:sp modelId="{B4F4F660-1F4A-4E20-ADCE-A05204060D96}">
      <dsp:nvSpPr>
        <dsp:cNvPr id="0" name=""/>
        <dsp:cNvSpPr/>
      </dsp:nvSpPr>
      <dsp:spPr>
        <a:xfrm>
          <a:off x="6512053" y="553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UC03:     update DPP</a:t>
          </a:r>
          <a:endParaRPr lang="en-US" sz="3400" kern="1200"/>
        </a:p>
      </dsp:txBody>
      <dsp:txXfrm>
        <a:off x="6512053" y="553"/>
        <a:ext cx="2812687" cy="1687612"/>
      </dsp:txXfrm>
    </dsp:sp>
    <dsp:sp modelId="{72B70121-7A80-419C-8F04-069679E57725}">
      <dsp:nvSpPr>
        <dsp:cNvPr id="0" name=""/>
        <dsp:cNvSpPr/>
      </dsp:nvSpPr>
      <dsp:spPr>
        <a:xfrm>
          <a:off x="1871120" y="1969434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UC04:       display DPP information</a:t>
          </a:r>
          <a:endParaRPr lang="en-US" sz="3400" kern="1200"/>
        </a:p>
      </dsp:txBody>
      <dsp:txXfrm>
        <a:off x="1871120" y="1969434"/>
        <a:ext cx="2812687" cy="1687612"/>
      </dsp:txXfrm>
    </dsp:sp>
    <dsp:sp modelId="{2E75F309-3588-4EF7-9387-9D33C41DC4A0}">
      <dsp:nvSpPr>
        <dsp:cNvPr id="0" name=""/>
        <dsp:cNvSpPr/>
      </dsp:nvSpPr>
      <dsp:spPr>
        <a:xfrm>
          <a:off x="4965075" y="1969434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UC05: exporting DPPs</a:t>
          </a:r>
          <a:endParaRPr lang="en-US" sz="3400" kern="1200"/>
        </a:p>
      </dsp:txBody>
      <dsp:txXfrm>
        <a:off x="4965075" y="1969434"/>
        <a:ext cx="2812687" cy="1687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589AA-4CD9-614D-889B-C9074D31607A}">
      <dsp:nvSpPr>
        <dsp:cNvPr id="0" name=""/>
        <dsp:cNvSpPr/>
      </dsp:nvSpPr>
      <dsp:spPr>
        <a:xfrm>
          <a:off x="3792602" y="2701882"/>
          <a:ext cx="1962838" cy="1271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FR-BE-02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FR-BE-05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FR-BE-06</a:t>
          </a:r>
        </a:p>
      </dsp:txBody>
      <dsp:txXfrm>
        <a:off x="4409384" y="3047681"/>
        <a:ext cx="1318126" cy="897745"/>
      </dsp:txXfrm>
    </dsp:sp>
    <dsp:sp modelId="{AB5F1D35-DFC9-C940-8A97-B4104688A628}">
      <dsp:nvSpPr>
        <dsp:cNvPr id="0" name=""/>
        <dsp:cNvSpPr/>
      </dsp:nvSpPr>
      <dsp:spPr>
        <a:xfrm>
          <a:off x="590076" y="2701882"/>
          <a:ext cx="1962838" cy="1271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FR-BE-03</a:t>
          </a:r>
        </a:p>
      </dsp:txBody>
      <dsp:txXfrm>
        <a:off x="618006" y="3047681"/>
        <a:ext cx="1318126" cy="897745"/>
      </dsp:txXfrm>
    </dsp:sp>
    <dsp:sp modelId="{E382E54D-4408-5549-B4E7-291B0A6589F3}">
      <dsp:nvSpPr>
        <dsp:cNvPr id="0" name=""/>
        <dsp:cNvSpPr/>
      </dsp:nvSpPr>
      <dsp:spPr>
        <a:xfrm>
          <a:off x="3792602" y="0"/>
          <a:ext cx="1962838" cy="1271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FR-BE-04</a:t>
          </a:r>
        </a:p>
      </dsp:txBody>
      <dsp:txXfrm>
        <a:off x="4409384" y="27930"/>
        <a:ext cx="1318126" cy="897745"/>
      </dsp:txXfrm>
    </dsp:sp>
    <dsp:sp modelId="{DDD3E9A6-ED91-2C4D-ADC3-110432300D24}">
      <dsp:nvSpPr>
        <dsp:cNvPr id="0" name=""/>
        <dsp:cNvSpPr/>
      </dsp:nvSpPr>
      <dsp:spPr>
        <a:xfrm>
          <a:off x="590076" y="0"/>
          <a:ext cx="1962838" cy="1271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FR-BE-01</a:t>
          </a:r>
        </a:p>
      </dsp:txBody>
      <dsp:txXfrm>
        <a:off x="618006" y="27930"/>
        <a:ext cx="1318126" cy="897745"/>
      </dsp:txXfrm>
    </dsp:sp>
    <dsp:sp modelId="{DB03F339-CFD2-6747-AD5F-5D41D98B327C}">
      <dsp:nvSpPr>
        <dsp:cNvPr id="0" name=""/>
        <dsp:cNvSpPr/>
      </dsp:nvSpPr>
      <dsp:spPr>
        <a:xfrm>
          <a:off x="1412561" y="226481"/>
          <a:ext cx="1720463" cy="17204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Erstellen</a:t>
          </a:r>
        </a:p>
      </dsp:txBody>
      <dsp:txXfrm>
        <a:off x="1916473" y="730393"/>
        <a:ext cx="1216551" cy="1216551"/>
      </dsp:txXfrm>
    </dsp:sp>
    <dsp:sp modelId="{47C76361-4588-AC41-9B98-B0AA315F4540}">
      <dsp:nvSpPr>
        <dsp:cNvPr id="0" name=""/>
        <dsp:cNvSpPr/>
      </dsp:nvSpPr>
      <dsp:spPr>
        <a:xfrm rot="5400000">
          <a:off x="3212492" y="226481"/>
          <a:ext cx="1720463" cy="17204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Löschen</a:t>
          </a:r>
        </a:p>
      </dsp:txBody>
      <dsp:txXfrm rot="-5400000">
        <a:off x="3212492" y="730393"/>
        <a:ext cx="1216551" cy="1216551"/>
      </dsp:txXfrm>
    </dsp:sp>
    <dsp:sp modelId="{5623C40E-E663-2F49-B7AB-DE58AAEA4640}">
      <dsp:nvSpPr>
        <dsp:cNvPr id="0" name=""/>
        <dsp:cNvSpPr/>
      </dsp:nvSpPr>
      <dsp:spPr>
        <a:xfrm rot="10800000">
          <a:off x="3212492" y="2026412"/>
          <a:ext cx="1720463" cy="17204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Abrufen</a:t>
          </a:r>
        </a:p>
      </dsp:txBody>
      <dsp:txXfrm rot="10800000">
        <a:off x="3212492" y="2026412"/>
        <a:ext cx="1216551" cy="1216551"/>
      </dsp:txXfrm>
    </dsp:sp>
    <dsp:sp modelId="{A83D81F5-CCA6-814C-98CD-EEAAF00D4368}">
      <dsp:nvSpPr>
        <dsp:cNvPr id="0" name=""/>
        <dsp:cNvSpPr/>
      </dsp:nvSpPr>
      <dsp:spPr>
        <a:xfrm rot="16200000">
          <a:off x="1412561" y="2026412"/>
          <a:ext cx="1720463" cy="17204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Aktualisieren</a:t>
          </a:r>
        </a:p>
      </dsp:txBody>
      <dsp:txXfrm rot="5400000">
        <a:off x="1916473" y="2026412"/>
        <a:ext cx="1216551" cy="1216551"/>
      </dsp:txXfrm>
    </dsp:sp>
    <dsp:sp modelId="{12307E60-D951-C84A-808E-65143334E557}">
      <dsp:nvSpPr>
        <dsp:cNvPr id="0" name=""/>
        <dsp:cNvSpPr/>
      </dsp:nvSpPr>
      <dsp:spPr>
        <a:xfrm>
          <a:off x="2875750" y="1629076"/>
          <a:ext cx="594016" cy="51653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8AC97-B352-8742-B68F-1773BC4D5744}">
      <dsp:nvSpPr>
        <dsp:cNvPr id="0" name=""/>
        <dsp:cNvSpPr/>
      </dsp:nvSpPr>
      <dsp:spPr>
        <a:xfrm rot="10800000">
          <a:off x="2875750" y="1827744"/>
          <a:ext cx="594016" cy="51653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592EC-2FA8-430A-B2F8-13C033A8D99C}">
      <dsp:nvSpPr>
        <dsp:cNvPr id="0" name=""/>
        <dsp:cNvSpPr/>
      </dsp:nvSpPr>
      <dsp:spPr>
        <a:xfrm>
          <a:off x="191781" y="2375176"/>
          <a:ext cx="2997679" cy="119907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000" b="0" i="0" u="none" kern="1200">
              <a:latin typeface="Grandview Display"/>
            </a:rPr>
            <a:t>Analyse</a:t>
          </a:r>
          <a:r>
            <a:rPr lang="uk-UA" sz="2400" b="0" i="0" u="none" kern="1200"/>
            <a:t> </a:t>
          </a:r>
          <a:r>
            <a:rPr lang="en-US" sz="2400" b="0" i="0" kern="1200"/>
            <a:t>​</a:t>
          </a:r>
          <a:endParaRPr lang="de-DE" sz="2400" kern="1200"/>
        </a:p>
      </dsp:txBody>
      <dsp:txXfrm>
        <a:off x="791317" y="2375176"/>
        <a:ext cx="1798608" cy="1199071"/>
      </dsp:txXfrm>
    </dsp:sp>
    <dsp:sp modelId="{754D1BF3-934B-4233-8006-E4C7CE84C8AF}">
      <dsp:nvSpPr>
        <dsp:cNvPr id="0" name=""/>
        <dsp:cNvSpPr/>
      </dsp:nvSpPr>
      <dsp:spPr>
        <a:xfrm>
          <a:off x="0" y="3590044"/>
          <a:ext cx="2765203" cy="135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1.1 Projektstrukturplan</a:t>
          </a:r>
          <a:endParaRPr lang="en-US" sz="1800" b="0" i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1.2 </a:t>
          </a:r>
          <a:r>
            <a:rPr lang="uk-UA" sz="1800" b="0" i="0" u="none" kern="1200" err="1"/>
            <a:t>Business</a:t>
          </a:r>
          <a:r>
            <a:rPr lang="uk-UA" sz="1800" b="0" i="0" u="none" kern="1200"/>
            <a:t> </a:t>
          </a:r>
          <a:r>
            <a:rPr lang="uk-UA" sz="1800" b="0" i="0" u="none" kern="1200" err="1"/>
            <a:t>Case</a:t>
          </a:r>
          <a:r>
            <a:rPr lang="uk-UA" sz="1800" b="0" i="0" u="none" kern="1200"/>
            <a:t> 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1.3 Kundenspezifikation</a:t>
          </a:r>
          <a:r>
            <a:rPr lang="de-DE" sz="1800" b="0" i="0" u="none" kern="1200"/>
            <a:t> </a:t>
          </a:r>
          <a:endParaRPr lang="uk-UA" sz="1800" b="0" i="0" kern="1200"/>
        </a:p>
      </dsp:txBody>
      <dsp:txXfrm>
        <a:off x="0" y="3590044"/>
        <a:ext cx="2765203" cy="1352812"/>
      </dsp:txXfrm>
    </dsp:sp>
    <dsp:sp modelId="{45530D10-BC3C-4507-8BF0-F714EEFAF3BD}">
      <dsp:nvSpPr>
        <dsp:cNvPr id="0" name=""/>
        <dsp:cNvSpPr/>
      </dsp:nvSpPr>
      <dsp:spPr>
        <a:xfrm>
          <a:off x="3259703" y="2375116"/>
          <a:ext cx="2997679" cy="1199071"/>
        </a:xfrm>
        <a:prstGeom prst="chevron">
          <a:avLst/>
        </a:prstGeom>
        <a:solidFill>
          <a:schemeClr val="accent1">
            <a:shade val="80000"/>
            <a:hueOff val="210509"/>
            <a:satOff val="-1629"/>
            <a:lumOff val="102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000" b="0" i="0" u="none" kern="1200"/>
            <a:t>Design-Mapping-Konzept </a:t>
          </a:r>
          <a:r>
            <a:rPr lang="en-US" sz="2000" b="0" i="0" kern="1200"/>
            <a:t>​</a:t>
          </a:r>
        </a:p>
      </dsp:txBody>
      <dsp:txXfrm>
        <a:off x="3859239" y="2375116"/>
        <a:ext cx="1798608" cy="1199071"/>
      </dsp:txXfrm>
    </dsp:sp>
    <dsp:sp modelId="{C578EFAC-7A6A-470A-90D1-33DCE775BFFE}">
      <dsp:nvSpPr>
        <dsp:cNvPr id="0" name=""/>
        <dsp:cNvSpPr/>
      </dsp:nvSpPr>
      <dsp:spPr>
        <a:xfrm>
          <a:off x="3179821" y="837436"/>
          <a:ext cx="2970628" cy="135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2.1 </a:t>
          </a:r>
          <a:r>
            <a:rPr lang="uk-UA" sz="1800" b="0" i="0" u="none" kern="1200" err="1"/>
            <a:t>Frontend-Design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2.2 </a:t>
          </a:r>
          <a:r>
            <a:rPr lang="uk-UA" sz="1800" b="0" i="0" u="none" kern="1200" err="1"/>
            <a:t>Software</a:t>
          </a:r>
          <a:r>
            <a:rPr lang="de-DE" sz="1800" b="0" i="0" u="none" kern="1200"/>
            <a:t> </a:t>
          </a:r>
          <a:r>
            <a:rPr lang="uk-UA" sz="1800" b="0" i="0" u="none" kern="1200" err="1"/>
            <a:t>Anforderungs</a:t>
          </a:r>
          <a:r>
            <a:rPr lang="de-DE" sz="1800" b="0" i="0" u="none" kern="1200"/>
            <a:t>-</a:t>
          </a:r>
          <a:r>
            <a:rPr lang="uk-UA" sz="1800" b="0" i="0" u="none" kern="1200" err="1"/>
            <a:t>spezifikation</a:t>
          </a:r>
          <a:r>
            <a:rPr lang="de-DE" sz="1800" b="0" i="0" u="none" kern="1200"/>
            <a:t> </a:t>
          </a:r>
          <a:endParaRPr lang="en-US" sz="1800" b="0" i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2.3 Software-Architektur-Spezifikation </a:t>
          </a:r>
          <a:r>
            <a:rPr lang="en-US" sz="1800" b="0" i="0" kern="1200"/>
            <a:t>​</a:t>
          </a:r>
        </a:p>
      </dsp:txBody>
      <dsp:txXfrm>
        <a:off x="3179821" y="837436"/>
        <a:ext cx="2970628" cy="1352812"/>
      </dsp:txXfrm>
    </dsp:sp>
    <dsp:sp modelId="{431D1E80-AB8C-4D3F-8781-34C7FEB43A5B}">
      <dsp:nvSpPr>
        <dsp:cNvPr id="0" name=""/>
        <dsp:cNvSpPr/>
      </dsp:nvSpPr>
      <dsp:spPr>
        <a:xfrm>
          <a:off x="6059099" y="2364960"/>
          <a:ext cx="2997679" cy="1199071"/>
        </a:xfrm>
        <a:prstGeom prst="chevron">
          <a:avLst/>
        </a:prstGeom>
        <a:solidFill>
          <a:schemeClr val="accent1">
            <a:shade val="80000"/>
            <a:hueOff val="421018"/>
            <a:satOff val="-3259"/>
            <a:lumOff val="20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000" b="0" i="0" u="none" kern="1200">
              <a:latin typeface="Grandview Display"/>
            </a:rPr>
            <a:t>Entwicklung</a:t>
          </a:r>
          <a:r>
            <a:rPr lang="uk-UA" sz="2000" b="0" i="0" u="none" kern="1200"/>
            <a:t> </a:t>
          </a:r>
          <a:r>
            <a:rPr lang="en-US" sz="2000" b="0" i="0" kern="1200"/>
            <a:t>​</a:t>
          </a:r>
        </a:p>
      </dsp:txBody>
      <dsp:txXfrm>
        <a:off x="6658635" y="2364960"/>
        <a:ext cx="1798608" cy="1199071"/>
      </dsp:txXfrm>
    </dsp:sp>
    <dsp:sp modelId="{CF3D036B-3299-46CB-986D-29B5F9F418EE}">
      <dsp:nvSpPr>
        <dsp:cNvPr id="0" name=""/>
        <dsp:cNvSpPr/>
      </dsp:nvSpPr>
      <dsp:spPr>
        <a:xfrm>
          <a:off x="6041383" y="3546862"/>
          <a:ext cx="2398143" cy="135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3.1 </a:t>
          </a:r>
          <a:r>
            <a:rPr lang="uk-UA" sz="1800" b="0" i="0" u="none" kern="1200" err="1"/>
            <a:t>Implementierung</a:t>
          </a:r>
          <a:r>
            <a:rPr lang="uk-UA" sz="1800" b="0" i="0" u="none" kern="1200"/>
            <a:t> </a:t>
          </a:r>
          <a:r>
            <a:rPr lang="uk-UA" sz="1800" b="0" i="0" u="none" kern="1200" err="1"/>
            <a:t>der</a:t>
          </a:r>
          <a:r>
            <a:rPr lang="uk-UA" sz="1800" b="0" i="0" u="none" kern="1200"/>
            <a:t> DPP-API-</a:t>
          </a:r>
          <a:r>
            <a:rPr lang="uk-UA" sz="1800" b="0" i="0" u="none" kern="1200" err="1"/>
            <a:t>Spezifikation</a:t>
          </a:r>
          <a:r>
            <a:rPr lang="uk-UA" sz="1800" b="0" i="0" u="none" kern="1200"/>
            <a:t> 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3.2 </a:t>
          </a:r>
          <a:r>
            <a:rPr lang="uk-UA" sz="1800" b="0" i="0" u="none" kern="1200" err="1"/>
            <a:t>Verbindung</a:t>
          </a:r>
          <a:r>
            <a:rPr lang="uk-UA" sz="1800" b="0" i="0" u="none" kern="1200"/>
            <a:t> </a:t>
          </a:r>
          <a:r>
            <a:rPr lang="uk-UA" sz="1800" b="0" i="0" u="none" kern="1200" err="1"/>
            <a:t>zum</a:t>
          </a:r>
          <a:r>
            <a:rPr lang="uk-UA" sz="1800" b="0" i="0" u="none" kern="1200"/>
            <a:t> </a:t>
          </a:r>
          <a:r>
            <a:rPr lang="uk-UA" sz="1800" b="0" i="0" u="none" kern="1200" err="1"/>
            <a:t>Backend</a:t>
          </a:r>
          <a:r>
            <a:rPr lang="uk-UA" sz="1800" b="0" i="0" u="none" kern="1200"/>
            <a:t> </a:t>
          </a:r>
          <a:r>
            <a:rPr lang="en-US" sz="1800" b="0" i="0" kern="1200"/>
            <a:t>​</a:t>
          </a:r>
        </a:p>
      </dsp:txBody>
      <dsp:txXfrm>
        <a:off x="6041383" y="3546862"/>
        <a:ext cx="2398143" cy="1352812"/>
      </dsp:txXfrm>
    </dsp:sp>
    <dsp:sp modelId="{7A625857-FB86-4263-8704-031A69F6C942}">
      <dsp:nvSpPr>
        <dsp:cNvPr id="0" name=""/>
        <dsp:cNvSpPr/>
      </dsp:nvSpPr>
      <dsp:spPr>
        <a:xfrm>
          <a:off x="8823063" y="2375056"/>
          <a:ext cx="2997679" cy="1199071"/>
        </a:xfrm>
        <a:prstGeom prst="chevron">
          <a:avLst/>
        </a:prstGeom>
        <a:solidFill>
          <a:schemeClr val="accent1">
            <a:shade val="80000"/>
            <a:hueOff val="631527"/>
            <a:satOff val="-4888"/>
            <a:lumOff val="30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000" b="0" i="0" u="none" kern="1200">
              <a:latin typeface="Grandview Display"/>
            </a:rPr>
            <a:t>Testen</a:t>
          </a:r>
          <a:r>
            <a:rPr lang="uk-UA" sz="2000" b="0" i="0" u="none" kern="1200"/>
            <a:t> </a:t>
          </a:r>
          <a:r>
            <a:rPr lang="en-US" sz="1500" b="0" i="0" kern="1200"/>
            <a:t>​</a:t>
          </a:r>
        </a:p>
      </dsp:txBody>
      <dsp:txXfrm>
        <a:off x="9422599" y="2375056"/>
        <a:ext cx="1798608" cy="1199071"/>
      </dsp:txXfrm>
    </dsp:sp>
    <dsp:sp modelId="{8AC38F62-805C-42D0-B42C-81315CB6C9FC}">
      <dsp:nvSpPr>
        <dsp:cNvPr id="0" name=""/>
        <dsp:cNvSpPr/>
      </dsp:nvSpPr>
      <dsp:spPr>
        <a:xfrm>
          <a:off x="8983379" y="989830"/>
          <a:ext cx="2398143" cy="135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4.1 </a:t>
          </a:r>
          <a:r>
            <a:rPr lang="uk-UA" sz="1800" b="0" i="0" u="none" kern="1200" err="1"/>
            <a:t>Teststrategie</a:t>
          </a:r>
          <a:r>
            <a:rPr lang="uk-UA" sz="1800" b="0" i="0" u="none" kern="1200"/>
            <a:t> 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4.2 </a:t>
          </a:r>
          <a:r>
            <a:rPr lang="uk-UA" sz="1800" b="0" i="0" u="none" kern="1200" err="1"/>
            <a:t>Testen</a:t>
          </a:r>
          <a:r>
            <a:rPr lang="uk-UA" sz="1800" b="0" i="0" u="none" kern="1200"/>
            <a:t> 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4.3 </a:t>
          </a:r>
          <a:r>
            <a:rPr lang="uk-UA" sz="1800" b="0" i="0" u="none" kern="1200" err="1"/>
            <a:t>Systemtestplan</a:t>
          </a:r>
          <a:endParaRPr lang="en-US" sz="1800" b="0" i="0" kern="1200" err="1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4.4 Systemtestbericht</a:t>
          </a:r>
          <a:r>
            <a:rPr lang="en-US" sz="1800" b="0" i="0" kern="1200"/>
            <a:t>​ </a:t>
          </a:r>
          <a:endParaRPr lang="en-US" sz="1500" b="0" i="0" kern="1200"/>
        </a:p>
      </dsp:txBody>
      <dsp:txXfrm>
        <a:off x="8983379" y="989830"/>
        <a:ext cx="2398143" cy="1352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890FB-212D-4B9F-9627-F67D5C409E72}" type="datetimeFigureOut">
              <a:rPr lang="de-DE" smtClean="0"/>
              <a:t>19.11.2025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20BE4-4A14-4EE1-9FA9-219AC27F74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97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88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Aufteilen auf mehrere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30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Schrift nicht lesbar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4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DB9DF-E23C-99D0-AFF9-C004DF33C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EF5D45-C79C-32F3-31A0-E6B4A3985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B964F4-0B6D-6233-5BE5-FD5A86CF6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Schrift nicht lesbar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D42193-365F-E33B-5B05-C002B9B628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645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Denglisch weg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90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005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687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681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FE405-C6E6-D997-5C29-F15984FA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597570-00CE-8CF5-F709-13E441FDD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5C51F7F-45A9-506D-E65B-38EA05557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38E08F-DB5D-5565-9C95-FB991436A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771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34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Roter Rahmen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61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Schriftgröße 19 passt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139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084-EEEE-1D48-B898-27A1A0F2E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8629E0-6DC4-AA32-6DAD-E0C59DFD4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86B562-303C-C857-2FAC-731CF88D1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48AF0C-A470-61DC-5D71-815BA7DD8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25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150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Manuel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Digital </a:t>
            </a:r>
            <a:r>
              <a:rPr lang="de-DE" dirty="0" err="1"/>
              <a:t>Product</a:t>
            </a:r>
            <a:r>
              <a:rPr lang="de-DE" dirty="0"/>
              <a:t> Pass Port auf Basis von </a:t>
            </a:r>
            <a:r>
              <a:rPr lang="de-DE" dirty="0" err="1"/>
              <a:t>AaS</a:t>
            </a:r>
            <a:r>
              <a:rPr lang="de-DE" dirty="0"/>
              <a:t> Verwaltungsschalen Asset Administration Shell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761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Magnus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65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Luca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1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Magnus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43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Sagen warum und weshalb das Programm</a:t>
            </a:r>
          </a:p>
          <a:p>
            <a:r>
              <a:rPr lang="de-DE"/>
              <a:t>Fabian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043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Sagen warum und weshalb das Programm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Fabian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48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0ADB-345A-4DE9-ADCD-253EA0598E53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9CFA-6968-4849-AB20-175E15C094B3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9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217A-2512-4A8E-8347-362A34615982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55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0A25-F0D7-4E6A-AC99-FA2DE128F7BB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7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142A-A4B2-410F-B7D5-79CB0F57E05B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6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AF5E8-1121-42A1-82D9-0D73A7F8B353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934EE-2761-4F0A-A859-17421984FFD1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7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FE5E9-7D1B-490E-A1A2-B2E78DEA1E25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0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B43F-0CE3-430C-B74B-3ACD9368982C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8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DC81-F741-418C-A150-02FA410A0C43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2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01DC-137F-4319-97CF-6EECE9A7E03F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7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C77327FF-3411-4C60-A053-D47E0BCC6CD8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01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Blau, Verschwommen, Licht enthält.&#10;&#10;KI-generierte Inhalte können fehlerhaft sein.">
            <a:extLst>
              <a:ext uri="{FF2B5EF4-FFF2-40B4-BE49-F238E27FC236}">
                <a16:creationId xmlns:a16="http://schemas.microsoft.com/office/drawing/2014/main" id="{5CDAD406-8CD9-A473-7054-7AD49B15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95" b="6219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569" y="1066800"/>
            <a:ext cx="51283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1C281E-1D9A-EA5E-F20B-031F9E137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737" y="1562101"/>
            <a:ext cx="4359744" cy="2738530"/>
          </a:xfrm>
        </p:spPr>
        <p:txBody>
          <a:bodyPr anchor="t">
            <a:normAutofit/>
          </a:bodyPr>
          <a:lstStyle/>
          <a:p>
            <a:r>
              <a:rPr lang="de-DE"/>
              <a:t>Team 6 </a:t>
            </a:r>
            <a:r>
              <a:rPr lang="de-DE" err="1"/>
              <a:t>BaSyx</a:t>
            </a:r>
            <a:r>
              <a:rPr lang="de-DE"/>
              <a:t> DPP API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CD2F36-1FE2-3D4A-EBCF-BEC48DB45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273" y="4300631"/>
            <a:ext cx="4358208" cy="933760"/>
          </a:xfrm>
        </p:spPr>
        <p:txBody>
          <a:bodyPr>
            <a:normAutofit/>
          </a:bodyPr>
          <a:lstStyle/>
          <a:p>
            <a:endParaRPr lang="de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37" y="5780876"/>
            <a:ext cx="51311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65AFB4-065C-A316-224F-CFA3E941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3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4F86B-9BC3-CC8C-D29C-BA1C8C61F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FE5BD-EE83-0AE8-C21E-0E92A5D6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Verwendete Tools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96371A9E-3F67-2A94-8B7D-F4D9BFA6DFEF}"/>
              </a:ext>
            </a:extLst>
          </p:cNvPr>
          <p:cNvSpPr/>
          <p:nvPr/>
        </p:nvSpPr>
        <p:spPr>
          <a:xfrm>
            <a:off x="731880" y="2032200"/>
            <a:ext cx="9168120" cy="40010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421"/>
              </a:lnSpc>
            </a:pPr>
            <a:r>
              <a:rPr lang="de-DE" sz="2000" b="1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Sprachen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 err="1">
                <a:solidFill>
                  <a:srgbClr val="000000"/>
                </a:solidFill>
                <a:effectLst/>
                <a:uFillTx/>
                <a:latin typeface="CTHUEG+Grandview Display"/>
              </a:rPr>
              <a:t>Markdown</a:t>
            </a: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 für alle Dokumente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Java Spring Boot für das Backend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Vue.js für das Frontend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1" u="none" strike="noStrike" err="1">
                <a:solidFill>
                  <a:srgbClr val="000000"/>
                </a:solidFill>
                <a:effectLst/>
                <a:uFillTx/>
                <a:latin typeface="CTHUEG+Grandview Display"/>
              </a:rPr>
              <a:t>GenAI</a:t>
            </a: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- Übersetzungen (Deutsch Englisch)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- Formatierungen wie z.B. </a:t>
            </a:r>
            <a:r>
              <a:rPr lang="de-DE" sz="2000" b="0" u="none" strike="noStrike" dirty="0" err="1">
                <a:solidFill>
                  <a:srgbClr val="000000"/>
                </a:solidFill>
                <a:effectLst/>
                <a:uFillTx/>
                <a:latin typeface="CTHUEG+Grandview Display"/>
              </a:rPr>
              <a:t>Markdown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- Ansätze/ Strukturen in Dokumenten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D1F4CB-7212-0D9B-319A-77440A5C0D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720000" y="-180000"/>
            <a:ext cx="1980000" cy="19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240785-5ACD-7530-A157-43DD5FAEDCE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20000" y="2700000"/>
            <a:ext cx="3436560" cy="171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9B0682-3395-3447-CC26-FA4C466593E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560000" y="1080000"/>
            <a:ext cx="1260000" cy="12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C798BB0-B325-D0F1-62BD-5FD425BF6F2E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025B6B1-3F64-317B-997E-FF2C8165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10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671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F6D0A-27C8-A3A4-7E1F-01C16CE1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14527-137A-567E-F759-A80A97D7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4" y="221412"/>
            <a:ext cx="10890929" cy="1097280"/>
          </a:xfrm>
        </p:spPr>
        <p:txBody>
          <a:bodyPr/>
          <a:lstStyle/>
          <a:p>
            <a:r>
              <a:rPr lang="de-DE"/>
              <a:t>Projektplan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4887B5C-1738-D5A2-726A-A12312D628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45876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16D2CB6-9CA1-F405-DF22-4D96C9E8DC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4458" cy="34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117E1D-02DD-2C51-D1C5-D7EE48AD197E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5A2C95-2D07-FAD0-2CD7-4C5D7D9A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11</a:t>
            </a:fld>
            <a:endParaRPr lang="en-US" sz="180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D8563DCF-44C7-2C10-A86C-394DA42569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9246871"/>
              </p:ext>
            </p:extLst>
          </p:nvPr>
        </p:nvGraphicFramePr>
        <p:xfrm>
          <a:off x="149479" y="1086354"/>
          <a:ext cx="11828995" cy="6711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04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D592EC-2FA8-430A-B2F8-13C033A8D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4D1BF3-934B-4233-8006-E4C7CE84C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530D10-BC3C-4507-8BF0-F714EEFAF3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78EFAC-7A6A-470A-90D1-33DCE775B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1D1E80-AB8C-4D3F-8781-34C7FEB43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3D036B-3299-46CB-986D-29B5F9F41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625857-FB86-4263-8704-031A69F6C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38F62-805C-42D0-B42C-81315CB6C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A958A-A36D-6ADE-69FE-4A055C44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1B5CEC2B-1DAC-1432-6460-40C812F65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1" y="651023"/>
            <a:ext cx="9877246" cy="55559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57CD59-1C82-D89D-38A6-000B9D4A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73" y="1172855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de-DE"/>
              <a:t>Projekt-</a:t>
            </a:r>
            <a:br>
              <a:rPr lang="de-DE"/>
            </a:br>
            <a:r>
              <a:rPr lang="de-DE"/>
              <a:t>plan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D8693BB-4E85-16EF-EFE0-C6515DBDE9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45876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40192240-DE82-8F3B-053B-618B94E26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4458" cy="34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F99C1D-DC53-B503-4031-26D6352A89AC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A9B766-89CB-A868-DA3C-A482C9F1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12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1298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1E9CC-AE1B-CAF7-A098-66DAC072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E6DF0C0-6DAD-9993-4BC9-5A68AFBAF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36" y="586498"/>
            <a:ext cx="10433664" cy="5868936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2DC2BCC0-84C9-E36E-85BE-D114D635B2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45876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F2287BBE-2272-032A-A090-1CBD6DD568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4458" cy="34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BD8C53E-426A-150F-6F06-5E26F39C5D70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8A7A37-9952-9493-FF09-B47F9C7D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13</a:t>
            </a:fld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B08D7A-58CD-BDA1-2CFE-79CA094E9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73" y="1172855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de-DE" dirty="0"/>
              <a:t>Projekt-</a:t>
            </a:r>
            <a:br>
              <a:rPr lang="de-DE" dirty="0"/>
            </a:br>
            <a:r>
              <a:rPr lang="de-DE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29537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5A135-8CDD-FD88-2636-E336B64A1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12DF4-D93E-F1F8-482E-7B51F75C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76" y="1166353"/>
            <a:ext cx="10890929" cy="1097280"/>
          </a:xfrm>
        </p:spPr>
        <p:txBody>
          <a:bodyPr/>
          <a:lstStyle/>
          <a:p>
            <a:r>
              <a:rPr lang="de-DE"/>
              <a:t>Risikoanalyse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974EBFD-5EF4-2682-B6B9-78D559B186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45876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95B1B84A-A2BE-B019-59B0-37D9A639E8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4458" cy="34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CB2A58B2-DE40-E57B-0205-47C40A5A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2" y="2141859"/>
            <a:ext cx="4155831" cy="35784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700">
                <a:ea typeface="+mn-lt"/>
                <a:cs typeface="+mn-lt"/>
              </a:rPr>
              <a:t>1 </a:t>
            </a:r>
            <a:r>
              <a:rPr lang="en-US" sz="1700" err="1">
                <a:ea typeface="+mn-lt"/>
                <a:cs typeface="+mn-lt"/>
              </a:rPr>
              <a:t>Planungsrisiko</a:t>
            </a:r>
            <a:endParaRPr lang="uk-UA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2 </a:t>
            </a:r>
            <a:r>
              <a:rPr lang="en-US" sz="1700" err="1">
                <a:ea typeface="+mn-lt"/>
                <a:cs typeface="+mn-lt"/>
              </a:rPr>
              <a:t>Kommunikationsrisiko</a:t>
            </a:r>
            <a:endParaRPr lang="en-US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3 </a:t>
            </a:r>
            <a:r>
              <a:rPr lang="en-US" sz="1700" err="1">
                <a:ea typeface="+mn-lt"/>
                <a:cs typeface="+mn-lt"/>
              </a:rPr>
              <a:t>Missverständnisse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mit</a:t>
            </a:r>
            <a:r>
              <a:rPr lang="en-US" sz="1700">
                <a:ea typeface="+mn-lt"/>
                <a:cs typeface="+mn-lt"/>
              </a:rPr>
              <a:t> dem Kunden</a:t>
            </a: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4 </a:t>
            </a:r>
            <a:r>
              <a:rPr lang="en-US" sz="1700" err="1">
                <a:ea typeface="+mn-lt"/>
                <a:cs typeface="+mn-lt"/>
              </a:rPr>
              <a:t>Technisches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Risiko</a:t>
            </a:r>
            <a:endParaRPr lang="en-US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5 </a:t>
            </a:r>
            <a:r>
              <a:rPr lang="en-US" sz="1700" err="1">
                <a:ea typeface="+mn-lt"/>
                <a:cs typeface="+mn-lt"/>
              </a:rPr>
              <a:t>Risiko</a:t>
            </a:r>
            <a:r>
              <a:rPr lang="en-US" sz="1700">
                <a:ea typeface="+mn-lt"/>
                <a:cs typeface="+mn-lt"/>
              </a:rPr>
              <a:t> der </a:t>
            </a:r>
            <a:r>
              <a:rPr lang="en-US" sz="1700" err="1">
                <a:ea typeface="+mn-lt"/>
                <a:cs typeface="+mn-lt"/>
              </a:rPr>
              <a:t>Nichtbeachtung</a:t>
            </a:r>
            <a:r>
              <a:rPr lang="en-US" sz="1700">
                <a:ea typeface="+mn-lt"/>
                <a:cs typeface="+mn-lt"/>
              </a:rPr>
              <a:t> von </a:t>
            </a:r>
            <a:r>
              <a:rPr lang="en-US" sz="1700" err="1">
                <a:ea typeface="+mn-lt"/>
                <a:cs typeface="+mn-lt"/>
              </a:rPr>
              <a:t>Risiken</a:t>
            </a:r>
            <a:endParaRPr lang="en-US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6 </a:t>
            </a:r>
            <a:r>
              <a:rPr lang="en-US" sz="1700" err="1">
                <a:ea typeface="+mn-lt"/>
                <a:cs typeface="+mn-lt"/>
              </a:rPr>
              <a:t>Budgetrisiko</a:t>
            </a:r>
            <a:endParaRPr lang="en-US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7 </a:t>
            </a:r>
            <a:r>
              <a:rPr lang="en-US" sz="1700" err="1">
                <a:ea typeface="+mn-lt"/>
                <a:cs typeface="+mn-lt"/>
              </a:rPr>
              <a:t>Cyberangriff</a:t>
            </a:r>
            <a:endParaRPr lang="en-US" sz="17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8 </a:t>
            </a:r>
            <a:r>
              <a:rPr lang="en-US" sz="1700" err="1">
                <a:ea typeface="+mn-lt"/>
                <a:cs typeface="+mn-lt"/>
              </a:rPr>
              <a:t>Krankheit</a:t>
            </a:r>
            <a:endParaRPr lang="de-DE" sz="1700">
              <a:ea typeface="+mn-lt"/>
              <a:cs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1E470-DAB1-6B26-888E-E692C3270B9C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72D11F-79E0-49DC-BA20-EE597C04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14</a:t>
            </a:fld>
            <a:endParaRPr lang="en-US" sz="1800"/>
          </a:p>
        </p:txBody>
      </p:sp>
      <p:pic>
        <p:nvPicPr>
          <p:cNvPr id="5" name="Рисунок 4" descr="Зображення, що містить знімок екрана, текст, схема, квадра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01B134B6-5558-BB7D-7FFC-97E587B8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36" r="15854" b="84"/>
          <a:stretch>
            <a:fillRect/>
          </a:stretch>
        </p:blipFill>
        <p:spPr>
          <a:xfrm>
            <a:off x="4368800" y="635000"/>
            <a:ext cx="7607346" cy="54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3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53623-B8E3-DAE0-50F9-F24CE93F7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46324-7D62-9FA0-EA90-D11B93F0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Lösungsansatz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D134137-9B9B-A2B8-4AD4-6690D6BC49D4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2E6F1-0860-36B3-54AB-C6060290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15</a:t>
            </a:fld>
            <a:endParaRPr lang="en-US" sz="180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D82925C-A294-A7DA-CF98-37D4104EF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815D16-A258-DB92-5DA9-8D6A2891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20" y="2468881"/>
            <a:ext cx="6229046" cy="31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10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8AE24-3C47-FCEC-6B83-A7D2FD33A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38AD9-CD15-75D3-BECA-C35A504C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341B2-EB6A-F387-7AD7-D5EAC48FA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6A8F4C-23D0-8C16-6AE1-7206892C1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984" y="2468881"/>
            <a:ext cx="10482032" cy="349048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E1B094F-3918-8D75-126C-4E6F5A7F6FB7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BB4E6B-0915-7132-5326-B50BDA83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5938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0D114-3347-ED93-CFB0-A5CB24C4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371A2-3A24-B192-BB86-F62B0AD0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D599AD-821A-3A67-FBCD-702680A0F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E6EEDB-625C-0A42-41D8-60B6C7789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04" y="2633472"/>
            <a:ext cx="10519204" cy="27174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41690FD-66EA-D528-8576-E8D977E1F6D4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6335E1-9162-7196-AAD0-1C4ABEE9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17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778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E6D4A-71B7-AB9D-BD56-5B3F17DA9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6F263-5A5A-1D61-7A49-D8395A86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Wireframe</a:t>
            </a:r>
          </a:p>
        </p:txBody>
      </p:sp>
      <p:pic>
        <p:nvPicPr>
          <p:cNvPr id="15" name="Grafik 1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A06E2F03-7C07-D445-EA7B-94FFAA71F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17" y="860835"/>
            <a:ext cx="8998083" cy="599716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7808957-7340-02B6-A0D4-0A87EC4E4451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C9A2A-86C3-4C14-A54C-73F5C30C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23446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FD966-1576-D10E-A5ED-2F919896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5DF06764-97D3-60BC-E769-454F8029F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44" y="488335"/>
            <a:ext cx="9072001" cy="604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D80633-AB7F-04E1-EC02-28F801DF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Mockups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3A7E8B8-4E09-F133-C002-0491C9EB9ADD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6F5706-9175-0D02-F2E5-7CDC0F75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2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B33F7-38A9-9F42-0385-4B0AC69E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D2825-0107-7657-2D36-795BA5F93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10902"/>
            <a:ext cx="10890928" cy="4269081"/>
          </a:xfrm>
        </p:spPr>
        <p:txBody>
          <a:bodyPr>
            <a:normAutofit fontScale="92500" lnSpcReduction="20000"/>
          </a:bodyPr>
          <a:lstStyle/>
          <a:p>
            <a:r>
              <a:rPr lang="de-DE"/>
              <a:t>Vorstellung des Teams</a:t>
            </a:r>
          </a:p>
          <a:p>
            <a:r>
              <a:rPr lang="de-DE"/>
              <a:t>Vorstellung des Projekts</a:t>
            </a:r>
          </a:p>
          <a:p>
            <a:r>
              <a:rPr lang="de-DE"/>
              <a:t>Use Case</a:t>
            </a:r>
          </a:p>
          <a:p>
            <a:r>
              <a:rPr lang="de-DE"/>
              <a:t>Funktionale / Nicht Funktionale Anforderungen</a:t>
            </a:r>
          </a:p>
          <a:p>
            <a:r>
              <a:rPr lang="de-DE"/>
              <a:t>Business Case</a:t>
            </a:r>
          </a:p>
          <a:p>
            <a:r>
              <a:rPr lang="de-DE"/>
              <a:t>Verwendete Tools</a:t>
            </a:r>
          </a:p>
          <a:p>
            <a:r>
              <a:rPr lang="de-DE"/>
              <a:t>Projektplan </a:t>
            </a:r>
          </a:p>
          <a:p>
            <a:r>
              <a:rPr lang="de-DE"/>
              <a:t>Risikoanalyse</a:t>
            </a:r>
          </a:p>
          <a:p>
            <a:r>
              <a:rPr lang="de-DE"/>
              <a:t>Lösungsansatz / Systemarchitektur</a:t>
            </a:r>
          </a:p>
          <a:p>
            <a:r>
              <a:rPr lang="de-DE"/>
              <a:t>Wireframe / Mockups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C06D504-A16A-7B97-5E92-7C1369A57C4B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01C16B-540A-64A8-809D-A5A2A608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4879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597BA-4ECD-CD44-07FD-B90B0BBF2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4A0C6-CE44-029E-D6A2-5B87F421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Mockups</a:t>
            </a:r>
          </a:p>
        </p:txBody>
      </p:sp>
      <p:pic>
        <p:nvPicPr>
          <p:cNvPr id="13" name="Grafik 12" descr="Ein Bild, das Text, Screenshot, Logo, Schrift enthält.&#10;&#10;KI-generierte Inhalte können fehlerhaft sein.">
            <a:extLst>
              <a:ext uri="{FF2B5EF4-FFF2-40B4-BE49-F238E27FC236}">
                <a16:creationId xmlns:a16="http://schemas.microsoft.com/office/drawing/2014/main" id="{2D642EB8-C828-4EEF-D862-F8D9B3722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2468881"/>
            <a:ext cx="5348288" cy="3565525"/>
          </a:xfrm>
          <a:prstGeom prst="rect">
            <a:avLst/>
          </a:prstGeom>
        </p:spPr>
      </p:pic>
      <p:pic>
        <p:nvPicPr>
          <p:cNvPr id="11" name="Inhaltsplatzhalter 10" descr="Ein Bild, das Text, Screenshot, Logo, Schrift enthält.&#10;&#10;KI-generierte Inhalte können fehlerhaft sein.">
            <a:extLst>
              <a:ext uri="{FF2B5EF4-FFF2-40B4-BE49-F238E27FC236}">
                <a16:creationId xmlns:a16="http://schemas.microsoft.com/office/drawing/2014/main" id="{137EA485-FD07-7DDC-B576-F707F6F56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57" y="2468881"/>
            <a:ext cx="5348287" cy="35655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9CBBDB4-5842-78FF-2A66-450AE3CA408F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ADCC6D-25C6-AF52-833B-8A6ACE0A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20</a:t>
            </a:fld>
            <a:endParaRPr lang="en-US" sz="18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9B2A118-17AA-32B1-FE21-5D872A5A1DEE}"/>
              </a:ext>
            </a:extLst>
          </p:cNvPr>
          <p:cNvSpPr/>
          <p:nvPr/>
        </p:nvSpPr>
        <p:spPr>
          <a:xfrm>
            <a:off x="770467" y="2535450"/>
            <a:ext cx="1641993" cy="3432386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72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E8848-944B-1FDB-3899-78359946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547F8D-39C3-F827-8901-64F0529E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Mockups</a:t>
            </a:r>
          </a:p>
        </p:txBody>
      </p:sp>
      <p:pic>
        <p:nvPicPr>
          <p:cNvPr id="5" name="Inhaltsplatzhalter 4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686AA434-D795-DAA3-38B5-E7A35DA79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2229326"/>
            <a:ext cx="6483434" cy="4319588"/>
          </a:xfrm>
        </p:spPr>
      </p:pic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90CF1CA5-502B-AC65-B971-7A9DA9B03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94" y="2818689"/>
            <a:ext cx="4714239" cy="31408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B6F5857-AA8F-DF6E-825D-2AE617302F5D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F8977-3631-DB8D-9A73-C7E7FC3A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21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02382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8ED86A-5061-77D2-7621-EB7B3FEC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108960"/>
            <a:ext cx="7369908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Danke für die </a:t>
            </a:r>
            <a:r>
              <a:rPr lang="en-US" sz="5400" err="1"/>
              <a:t>Aufmerksamkeit</a:t>
            </a:r>
            <a:endParaRPr lang="en-US" sz="54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AE0DED65-B5CB-8E0E-9B56-881552B38C6A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E07ED-B0EB-7312-A947-0EF197E6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22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2474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A15C5-1C30-480A-BC15-5FB39B79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1F6CDB-8F09-43E3-4406-39018A7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de-DE"/>
              <a:t>Vorstellung des Teams (TEAM 6)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1D0D500-D41B-08CD-BF94-FA9BAFD6D7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909060"/>
              </p:ext>
            </p:extLst>
          </p:nvPr>
        </p:nvGraphicFramePr>
        <p:xfrm>
          <a:off x="5757" y="2082297"/>
          <a:ext cx="12180486" cy="420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5428F83C-B475-9CC3-0757-2E1C9B78ED85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D9B61-32A8-F2BD-4B77-12646720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3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473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D633E-4175-2509-9B90-4FB98294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648A5-F271-B15F-A009-775E3608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Vorstellung des Projekts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FF9595-6295-707F-5719-23732AED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err="1"/>
              <a:t>BaSyx</a:t>
            </a:r>
            <a:r>
              <a:rPr lang="de-DE" dirty="0"/>
              <a:t> DPP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Digitaler Produktkatalog für die Produkte aller Hersteller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Bildet Produktlebenszyklus einzelner Bauteile digital ab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Ziel des Projekts Integration einer API als REST API nach DIN EN 18222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17C85E-C26B-4CE2-5D71-86A0653047FA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2BFCF3-8639-E9CB-9A27-34EDC04F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5964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D2D68-F3F7-FE7C-54DF-97702156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226B8-2E1B-105D-0F0B-5BF49090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A618DB-C38B-BE12-4A51-75A3E0CA1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600552"/>
              </p:ext>
            </p:extLst>
          </p:nvPr>
        </p:nvGraphicFramePr>
        <p:xfrm>
          <a:off x="1262209" y="2469721"/>
          <a:ext cx="9648883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CA1C900B-9418-1799-0F91-886F65815E68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29452D-316D-25F7-52D8-81E55083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476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F0BF5-A7AA-BB64-A12B-913C42DD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01C5F-5DEF-A34F-2E7D-41A20802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" y="295836"/>
            <a:ext cx="10890929" cy="1097280"/>
          </a:xfrm>
        </p:spPr>
        <p:txBody>
          <a:bodyPr/>
          <a:lstStyle/>
          <a:p>
            <a:r>
              <a:rPr lang="de-DE"/>
              <a:t>Funktionale Anforderungen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74DAC8E-02A9-1997-94E5-2254134E9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38851"/>
              </p:ext>
            </p:extLst>
          </p:nvPr>
        </p:nvGraphicFramePr>
        <p:xfrm>
          <a:off x="432096" y="2067193"/>
          <a:ext cx="6345518" cy="3973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9D38AC7-E017-F2CE-A34A-91163F37B8AB}"/>
              </a:ext>
            </a:extLst>
          </p:cNvPr>
          <p:cNvSpPr txBox="1"/>
          <p:nvPr/>
        </p:nvSpPr>
        <p:spPr>
          <a:xfrm>
            <a:off x="1197832" y="1395567"/>
            <a:ext cx="4814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/>
              <a:t>Backend-Zyklus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BB7FE50-FA4B-F2BA-4F59-9C58FA97B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5773"/>
              </p:ext>
            </p:extLst>
          </p:nvPr>
        </p:nvGraphicFramePr>
        <p:xfrm>
          <a:off x="6777614" y="1980342"/>
          <a:ext cx="5034579" cy="394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193">
                  <a:extLst>
                    <a:ext uri="{9D8B030D-6E8A-4147-A177-3AD203B41FA5}">
                      <a16:colId xmlns:a16="http://schemas.microsoft.com/office/drawing/2014/main" val="1594933126"/>
                    </a:ext>
                  </a:extLst>
                </a:gridCol>
                <a:gridCol w="1678193">
                  <a:extLst>
                    <a:ext uri="{9D8B030D-6E8A-4147-A177-3AD203B41FA5}">
                      <a16:colId xmlns:a16="http://schemas.microsoft.com/office/drawing/2014/main" val="1347142633"/>
                    </a:ext>
                  </a:extLst>
                </a:gridCol>
                <a:gridCol w="1678193">
                  <a:extLst>
                    <a:ext uri="{9D8B030D-6E8A-4147-A177-3AD203B41FA5}">
                      <a16:colId xmlns:a16="http://schemas.microsoft.com/office/drawing/2014/main" val="3270106980"/>
                    </a:ext>
                  </a:extLst>
                </a:gridCol>
              </a:tblGrid>
              <a:tr h="347135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036009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Erstellung eines DPP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5 -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187634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Abrufen eines DPP per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3195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 eines DPP per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663094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Löschen eines DPP per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2912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Abrufen eines DPP per </a:t>
                      </a:r>
                      <a:r>
                        <a:rPr lang="de-DE" sz="14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productID</a:t>
                      </a:r>
                      <a:endParaRPr lang="de-DE" sz="1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731184"/>
                  </a:ext>
                </a:extLst>
              </a:tr>
              <a:tr h="89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Abrufen eines älteren DPP per Zeitstempel und </a:t>
                      </a:r>
                      <a:r>
                        <a:rPr lang="de-DE" sz="14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productID</a:t>
                      </a:r>
                      <a:endParaRPr lang="de-DE" sz="1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436015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C9877BD4-EA63-5188-C2BC-DCE4DAB618B4}"/>
              </a:ext>
            </a:extLst>
          </p:cNvPr>
          <p:cNvSpPr txBox="1"/>
          <p:nvPr/>
        </p:nvSpPr>
        <p:spPr>
          <a:xfrm>
            <a:off x="0" y="649713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F32ED9-70EA-23CE-CAE6-F3DB0331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401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87C-8142-5946-01BB-53F109C6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05657"/>
            <a:ext cx="10890929" cy="1097280"/>
          </a:xfrm>
        </p:spPr>
        <p:txBody>
          <a:bodyPr/>
          <a:lstStyle/>
          <a:p>
            <a:r>
              <a:rPr lang="de-DE"/>
              <a:t>Nicht Funktionale Anforderungen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7FD6A-2C6B-B0A1-1326-19601F2C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30EFAD-77BD-CBC8-0F91-24AA06E1B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63228"/>
              </p:ext>
            </p:extLst>
          </p:nvPr>
        </p:nvGraphicFramePr>
        <p:xfrm>
          <a:off x="641792" y="1407320"/>
          <a:ext cx="10413138" cy="506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6569">
                  <a:extLst>
                    <a:ext uri="{9D8B030D-6E8A-4147-A177-3AD203B41FA5}">
                      <a16:colId xmlns:a16="http://schemas.microsoft.com/office/drawing/2014/main" val="1014126142"/>
                    </a:ext>
                  </a:extLst>
                </a:gridCol>
                <a:gridCol w="5206569">
                  <a:extLst>
                    <a:ext uri="{9D8B030D-6E8A-4147-A177-3AD203B41FA5}">
                      <a16:colId xmlns:a16="http://schemas.microsoft.com/office/drawing/2014/main" val="1672388652"/>
                    </a:ext>
                  </a:extLst>
                </a:gridCol>
              </a:tblGrid>
              <a:tr h="25309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CTHUEG+Grandview Display"/>
                        </a:rPr>
                        <a:t>ID: NFR01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Grandview Display"/>
                        </a:rPr>
                        <a:t>Der Backend-Code und die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Laufzeitumgebung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müssen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der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OpenAPI-Spezifikation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folgen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, die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aus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der DIN EN 18222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abgeleitet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wurde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latin typeface="Grandview Display"/>
                        </a:rPr>
                        <a:t>Priorität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: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b="1">
                          <a:latin typeface="CTHUEG+Grandview Display"/>
                        </a:rPr>
                        <a:t>ID: NFR02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Grandview Display"/>
                        </a:rPr>
                        <a:t>Die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Implementierung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muss die von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BaSyx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bereitgestellten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APIs und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Konnektoren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für die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Interaktion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mit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der Asset Administration Shell (AAS)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verwenden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latin typeface="Grandview Display"/>
                        </a:rPr>
                        <a:t>Priorität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: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254138"/>
                  </a:ext>
                </a:extLst>
              </a:tr>
              <a:tr h="253095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CTHUEG+Grandview Display"/>
                        </a:rPr>
                        <a:t>ID: NFR03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Die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Implementierung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des DPP muss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durch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geeignete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Unit-Tests und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Integrationstests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automatisiert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getestet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werden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Priorität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: 4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CTHUEG+Grandview Display"/>
                        </a:rPr>
                        <a:t>ID: NFR04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Die DPP API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ist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optimiert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um die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latenz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bei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lese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anfragen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und den Server load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zu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reduzieren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Priorität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: 3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931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71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1AE5A-DC85-2968-663E-136435187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F9D7B-5714-4320-9423-0664126C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0" y="1155941"/>
            <a:ext cx="2250137" cy="1097280"/>
          </a:xfrm>
        </p:spPr>
        <p:txBody>
          <a:bodyPr>
            <a:normAutofit fontScale="90000"/>
          </a:bodyPr>
          <a:lstStyle/>
          <a:p>
            <a:r>
              <a:rPr lang="de-DE"/>
              <a:t>Business</a:t>
            </a:r>
            <a:br>
              <a:rPr lang="de-DE"/>
            </a:br>
            <a:r>
              <a:rPr lang="de-DE"/>
              <a:t>Case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B317075-25E0-9A2F-EA79-5D4C1643EA4B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125DE1-2A10-BF09-B2D4-D0CE89A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600" smtClean="0"/>
              <a:t>8</a:t>
            </a:fld>
            <a:endParaRPr lang="en-US" sz="1600"/>
          </a:p>
        </p:txBody>
      </p:sp>
      <p:pic>
        <p:nvPicPr>
          <p:cNvPr id="5" name="Рисунок 4" descr="Зображення, що містить текст, знімок екрана, коло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0B3498D3-764A-BD8B-08F7-5735F1FE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415888"/>
            <a:ext cx="8984225" cy="58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28F5-8A4A-78A4-B712-5A36C9440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4076D-3366-BC47-E14F-2A831263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Verwendete Tools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C7EEEC2-C287-6BDD-0009-1FA680532F88}"/>
              </a:ext>
            </a:extLst>
          </p:cNvPr>
          <p:cNvSpPr/>
          <p:nvPr/>
        </p:nvSpPr>
        <p:spPr>
          <a:xfrm>
            <a:off x="740539" y="2339598"/>
            <a:ext cx="9168120" cy="46166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421"/>
              </a:lnSpc>
            </a:pPr>
            <a:r>
              <a:rPr lang="de-DE" sz="2000" b="1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Programme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Visual </a:t>
            </a:r>
            <a:r>
              <a:rPr lang="de-DE" sz="2000" b="0" u="none" strike="noStrike" spc="11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Studio</a:t>
            </a:r>
            <a:r>
              <a:rPr lang="de-DE" sz="2000" b="0" u="none" strike="noStrike" spc="-20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 </a:t>
            </a: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Code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Docker und </a:t>
            </a:r>
            <a:r>
              <a:rPr lang="de-DE" sz="2000" b="0" u="none" strike="noStrike" dirty="0" err="1">
                <a:solidFill>
                  <a:srgbClr val="000000"/>
                </a:solidFill>
                <a:effectLst/>
                <a:uFillTx/>
                <a:latin typeface="CTHUEG+Grandview Display"/>
              </a:rPr>
              <a:t>Traefik</a:t>
            </a: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 für Webserver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Swagger als Visualisierung der </a:t>
            </a:r>
            <a:r>
              <a:rPr lang="de-DE" sz="2000" b="0" u="none" strike="noStrike" dirty="0" err="1">
                <a:solidFill>
                  <a:srgbClr val="000000"/>
                </a:solidFill>
                <a:effectLst/>
                <a:uFillTx/>
                <a:latin typeface="CTHUEG+Grandview Display"/>
              </a:rPr>
              <a:t>OpenAPI</a:t>
            </a: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 Spezifikation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 dirty="0">
                <a:solidFill>
                  <a:srgbClr val="000000"/>
                </a:solidFill>
                <a:effectLst/>
                <a:uFillTx/>
                <a:latin typeface="CTHUEG+Grandview Display"/>
              </a:rPr>
              <a:t>GitHub </a:t>
            </a:r>
            <a:r>
              <a:rPr lang="de-DE" sz="2000" dirty="0">
                <a:solidFill>
                  <a:srgbClr val="000000"/>
                </a:solidFill>
                <a:latin typeface="CTHUEG+Grandview Display"/>
              </a:rPr>
              <a:t>für Quellcode / Aufgabenverwaltung und Roadmap</a:t>
            </a:r>
            <a:endParaRPr lang="de-DE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 dirty="0">
              <a:solidFill>
                <a:srgbClr val="000000"/>
              </a:solidFill>
              <a:latin typeface="CTHUEG+Grandview Display"/>
            </a:endParaRPr>
          </a:p>
          <a:p>
            <a:pPr>
              <a:lnSpc>
                <a:spcPts val="2421"/>
              </a:lnSpc>
            </a:pPr>
            <a:r>
              <a:rPr lang="de-DE" sz="2000" dirty="0">
                <a:solidFill>
                  <a:srgbClr val="000000"/>
                </a:solidFill>
                <a:latin typeface="CTHUEG+Grandview Display"/>
              </a:rPr>
              <a:t>Teams für Online Besprechungen</a:t>
            </a: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CTHUEG+Grandview Display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CTHUEG+Grandview Display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 dirty="0">
              <a:solidFill>
                <a:srgbClr val="000000"/>
              </a:solidFill>
              <a:effectLst/>
              <a:uFillTx/>
              <a:latin typeface="CTHUEG+Grandview Display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 dirty="0">
              <a:solidFill>
                <a:srgbClr val="000000"/>
              </a:solidFill>
              <a:latin typeface="CTHUEG+Grandview Display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443E36E-5701-DBF2-FEDF-341735128DB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80000" y="360000"/>
            <a:ext cx="1155600" cy="1155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6D60808-7476-9185-BDEC-D4B8F86745B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41891" y="1835880"/>
            <a:ext cx="1266120" cy="126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3269F13-7020-CED4-0764-3D6E83CB763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074023" y="2821773"/>
            <a:ext cx="1080000" cy="10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174430-3719-75D7-C347-C0B5D08AE6D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104770" y="3359313"/>
            <a:ext cx="1440000" cy="144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01CC3B-520E-641F-686B-DC5EBF3A7DF6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9072955" y="457091"/>
            <a:ext cx="1025280" cy="137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8C330DD-8A15-CE87-BADF-30ED3BEE03F2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50AB84-CEB3-DC0A-A4F4-8E2AF6A1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9</a:t>
            </a:fld>
            <a:endParaRPr lang="en-US" sz="1800"/>
          </a:p>
        </p:txBody>
      </p:sp>
      <p:pic>
        <p:nvPicPr>
          <p:cNvPr id="6" name="Grafik 5" descr="Category:Microsoft Teams – Wikimedia Commons">
            <a:extLst>
              <a:ext uri="{FF2B5EF4-FFF2-40B4-BE49-F238E27FC236}">
                <a16:creationId xmlns:a16="http://schemas.microsoft.com/office/drawing/2014/main" id="{21EF6199-517A-66BF-7F22-327B8419A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2454" y="4861752"/>
            <a:ext cx="1524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685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Breitbild</PresentationFormat>
  <Paragraphs>222</Paragraphs>
  <Slides>22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Aptos</vt:lpstr>
      <vt:lpstr>Arial</vt:lpstr>
      <vt:lpstr>CTHUEG+Grandview Display</vt:lpstr>
      <vt:lpstr>Grandview Display</vt:lpstr>
      <vt:lpstr>Wingdings</vt:lpstr>
      <vt:lpstr>DashVTI</vt:lpstr>
      <vt:lpstr>Team 6 BaSyx DPP API</vt:lpstr>
      <vt:lpstr>Gliederung</vt:lpstr>
      <vt:lpstr>Vorstellung des Teams (TEAM 6)</vt:lpstr>
      <vt:lpstr>Vorstellung des Projekts</vt:lpstr>
      <vt:lpstr>Use Case</vt:lpstr>
      <vt:lpstr>Funktionale Anforderungen</vt:lpstr>
      <vt:lpstr>Nicht Funktionale Anforderungen</vt:lpstr>
      <vt:lpstr>Business Case</vt:lpstr>
      <vt:lpstr>Verwendete Tools</vt:lpstr>
      <vt:lpstr>Verwendete Tools</vt:lpstr>
      <vt:lpstr>Projektplan</vt:lpstr>
      <vt:lpstr>Projekt- plan</vt:lpstr>
      <vt:lpstr>Projekt- plan</vt:lpstr>
      <vt:lpstr>Risikoanalyse</vt:lpstr>
      <vt:lpstr>Lösungsansatz</vt:lpstr>
      <vt:lpstr>Lösungsansatz</vt:lpstr>
      <vt:lpstr>Systemarchitektur</vt:lpstr>
      <vt:lpstr>Wireframe</vt:lpstr>
      <vt:lpstr>Mockups</vt:lpstr>
      <vt:lpstr>Mockups</vt:lpstr>
      <vt:lpstr>Mockups</vt:lpstr>
      <vt:lpstr>Danke für die Aufmerksamkeit</vt:lpstr>
    </vt:vector>
  </TitlesOfParts>
  <Company>FNT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Lutz</dc:creator>
  <cp:lastModifiedBy>Manuel Lutz</cp:lastModifiedBy>
  <cp:revision>31</cp:revision>
  <cp:lastPrinted>2025-11-13T15:34:21Z</cp:lastPrinted>
  <dcterms:created xsi:type="dcterms:W3CDTF">2025-10-17T06:38:55Z</dcterms:created>
  <dcterms:modified xsi:type="dcterms:W3CDTF">2025-11-19T14:37:20Z</dcterms:modified>
</cp:coreProperties>
</file>